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65" r:id="rId4"/>
    <p:sldId id="258" r:id="rId5"/>
    <p:sldId id="276" r:id="rId6"/>
    <p:sldId id="259" r:id="rId7"/>
    <p:sldId id="268" r:id="rId8"/>
    <p:sldId id="269" r:id="rId9"/>
    <p:sldId id="260" r:id="rId10"/>
    <p:sldId id="277" r:id="rId11"/>
    <p:sldId id="278" r:id="rId12"/>
    <p:sldId id="274" r:id="rId13"/>
    <p:sldId id="281" r:id="rId14"/>
    <p:sldId id="270" r:id="rId15"/>
    <p:sldId id="261" r:id="rId16"/>
    <p:sldId id="263" r:id="rId17"/>
    <p:sldId id="271" r:id="rId18"/>
    <p:sldId id="283" r:id="rId19"/>
    <p:sldId id="282" r:id="rId20"/>
    <p:sldId id="286" r:id="rId21"/>
    <p:sldId id="285" r:id="rId22"/>
    <p:sldId id="287" r:id="rId23"/>
    <p:sldId id="262" r:id="rId24"/>
    <p:sldId id="288" r:id="rId25"/>
    <p:sldId id="289" r:id="rId26"/>
    <p:sldId id="291" r:id="rId27"/>
    <p:sldId id="272" r:id="rId28"/>
    <p:sldId id="284" r:id="rId29"/>
    <p:sldId id="296" r:id="rId30"/>
    <p:sldId id="297" r:id="rId31"/>
    <p:sldId id="298" r:id="rId32"/>
    <p:sldId id="299" r:id="rId33"/>
    <p:sldId id="292" r:id="rId34"/>
    <p:sldId id="293" r:id="rId35"/>
    <p:sldId id="294" r:id="rId36"/>
    <p:sldId id="295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273" r:id="rId48"/>
    <p:sldId id="280" r:id="rId49"/>
    <p:sldId id="267" r:id="rId50"/>
    <p:sldId id="264" r:id="rId51"/>
    <p:sldId id="266" r:id="rId52"/>
    <p:sldId id="279" r:id="rId53"/>
    <p:sldId id="275" r:id="rId54"/>
  </p:sldIdLst>
  <p:sldSz cx="18288000" cy="10287000"/>
  <p:notesSz cx="6858000" cy="9144000"/>
  <p:embeddedFontLst>
    <p:embeddedFont>
      <p:font typeface="Hakgyoansim Chulseokbu TTF B" panose="020B0600000101010101" charset="-127"/>
      <p:bold r:id="rId56"/>
    </p:embeddedFont>
    <p:embeddedFont>
      <p:font typeface="Hakgyoansim Chulseokbu TTF L" panose="020B0600000101010101" charset="-127"/>
      <p:regular r:id="rId57"/>
    </p:embeddedFont>
    <p:embeddedFont>
      <p:font typeface="Pretendard Bold" panose="020B0600000101010101" charset="-127"/>
      <p:bold r:id="rId58"/>
    </p:embeddedFont>
    <p:embeddedFont>
      <p:font typeface="Pretendard Light" panose="020B0600000101010101" charset="-127"/>
      <p:regular r:id="rId59"/>
    </p:embeddedFont>
    <p:embeddedFont>
      <p:font typeface="Pretendard Medium" panose="020B0600000101010101" charset="-127"/>
      <p:bold r:id="rId60"/>
    </p:embeddedFont>
    <p:embeddedFont>
      <p:font typeface="Pretendard SemiBold" panose="020B0600000101010101" charset="-127"/>
      <p:bold r:id="rId61"/>
    </p:embeddedFont>
    <p:embeddedFont>
      <p:font typeface="맑은 고딕" panose="020B0503020000020004" pitchFamily="50" charset="-127"/>
      <p:regular r:id="rId62"/>
      <p:bold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201A74"/>
    <a:srgbClr val="7E83EE"/>
    <a:srgbClr val="003399"/>
    <a:srgbClr val="EFEFEF"/>
    <a:srgbClr val="004A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23" autoAdjust="0"/>
    <p:restoredTop sz="94622" autoAdjust="0"/>
  </p:normalViewPr>
  <p:slideViewPr>
    <p:cSldViewPr>
      <p:cViewPr varScale="1">
        <p:scale>
          <a:sx n="67" d="100"/>
          <a:sy n="67" d="100"/>
        </p:scale>
        <p:origin x="84" y="2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32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92C179-E914-4D6F-8B88-C4D94F7E2E71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3FE66E82-2012-4BA8-BD80-C2E3F695D1A3}">
      <dgm:prSet phldrT="[텍스트]" custT="1"/>
      <dgm:spPr>
        <a:solidFill>
          <a:srgbClr val="201A74">
            <a:alpha val="77000"/>
          </a:srgbClr>
        </a:solidFill>
        <a:ln>
          <a:noFill/>
        </a:ln>
      </dgm:spPr>
      <dgm:t>
        <a:bodyPr/>
        <a:lstStyle/>
        <a:p>
          <a:pPr latinLnBrk="1">
            <a:lnSpc>
              <a:spcPct val="100000"/>
            </a:lnSpc>
          </a:pPr>
          <a:endParaRPr lang="ko-KR" altLang="en-US" sz="4400" dirty="0">
            <a:latin typeface="Pretendard SemiBold" panose="020B0600000101010101" charset="-127"/>
            <a:ea typeface="Pretendard SemiBold" panose="020B0600000101010101" charset="-127"/>
          </a:endParaRPr>
        </a:p>
      </dgm:t>
    </dgm:pt>
    <dgm:pt modelId="{169A8455-5BF4-4AE0-A099-92DF65984A8A}" type="sibTrans" cxnId="{3F7FB1C6-18B3-426C-AF1E-224ED7878B24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68BB9395-3478-43B2-AE69-2879C61C0328}" type="parTrans" cxnId="{3F7FB1C6-18B3-426C-AF1E-224ED7878B24}">
      <dgm:prSet/>
      <dgm:spPr/>
      <dgm:t>
        <a:bodyPr/>
        <a:lstStyle/>
        <a:p>
          <a:pPr latinLnBrk="1"/>
          <a:endParaRPr lang="ko-KR" altLang="en-US"/>
        </a:p>
      </dgm:t>
    </dgm:pt>
    <dgm:pt modelId="{E19D8A66-EB54-4D9F-BE5E-C3508D61A6C1}">
      <dgm:prSet phldrT="[텍스트]"/>
      <dgm:spPr>
        <a:solidFill>
          <a:srgbClr val="201A74">
            <a:alpha val="77000"/>
          </a:srgbClr>
        </a:solidFill>
        <a:ln>
          <a:noFill/>
        </a:ln>
      </dgm:spPr>
      <dgm:t>
        <a:bodyPr/>
        <a:lstStyle/>
        <a:p>
          <a:pPr latinLnBrk="1"/>
          <a:endParaRPr lang="ko-KR" altLang="en-US" dirty="0">
            <a:latin typeface="Pretendard SemiBold" panose="020B0600000101010101" charset="-127"/>
            <a:ea typeface="Pretendard SemiBold" panose="020B0600000101010101" charset="-127"/>
          </a:endParaRPr>
        </a:p>
      </dgm:t>
    </dgm:pt>
    <dgm:pt modelId="{74FB58B9-5F43-465A-93D6-2CB0C06775CD}" type="sibTrans" cxnId="{F50F4B3C-1097-4803-9DD3-012E5765D136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F964D5B3-56A1-4DED-9D14-FFCAF63B5381}" type="parTrans" cxnId="{F50F4B3C-1097-4803-9DD3-012E5765D136}">
      <dgm:prSet/>
      <dgm:spPr/>
      <dgm:t>
        <a:bodyPr/>
        <a:lstStyle/>
        <a:p>
          <a:pPr latinLnBrk="1"/>
          <a:endParaRPr lang="ko-KR" altLang="en-US"/>
        </a:p>
      </dgm:t>
    </dgm:pt>
    <dgm:pt modelId="{ED998F9F-C3EC-4327-8DBE-7EFBE91713E6}" type="pres">
      <dgm:prSet presAssocID="{8792C179-E914-4D6F-8B88-C4D94F7E2E7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B30E2FCE-305D-4B4C-9785-1509E737327C}" type="pres">
      <dgm:prSet presAssocID="{3FE66E82-2012-4BA8-BD80-C2E3F695D1A3}" presName="gear1" presStyleLbl="node1" presStyleIdx="0" presStyleCnt="2">
        <dgm:presLayoutVars>
          <dgm:chMax val="1"/>
          <dgm:bulletEnabled val="1"/>
        </dgm:presLayoutVars>
      </dgm:prSet>
      <dgm:spPr/>
    </dgm:pt>
    <dgm:pt modelId="{47F30F8C-6FEE-4AAC-9654-EDFBC739B28D}" type="pres">
      <dgm:prSet presAssocID="{3FE66E82-2012-4BA8-BD80-C2E3F695D1A3}" presName="gear1srcNode" presStyleLbl="node1" presStyleIdx="0" presStyleCnt="2"/>
      <dgm:spPr/>
    </dgm:pt>
    <dgm:pt modelId="{D9CE312C-29DE-4728-AFFE-92E487C9A9F4}" type="pres">
      <dgm:prSet presAssocID="{3FE66E82-2012-4BA8-BD80-C2E3F695D1A3}" presName="gear1dstNode" presStyleLbl="node1" presStyleIdx="0" presStyleCnt="2"/>
      <dgm:spPr/>
    </dgm:pt>
    <dgm:pt modelId="{A77D6FB9-8720-4E54-9CDF-353A48AC9236}" type="pres">
      <dgm:prSet presAssocID="{E19D8A66-EB54-4D9F-BE5E-C3508D61A6C1}" presName="gear2" presStyleLbl="node1" presStyleIdx="1" presStyleCnt="2" custLinFactNeighborX="-4771">
        <dgm:presLayoutVars>
          <dgm:chMax val="1"/>
          <dgm:bulletEnabled val="1"/>
        </dgm:presLayoutVars>
      </dgm:prSet>
      <dgm:spPr/>
    </dgm:pt>
    <dgm:pt modelId="{F22848B2-ED97-44DB-9F5F-26591FBFF747}" type="pres">
      <dgm:prSet presAssocID="{E19D8A66-EB54-4D9F-BE5E-C3508D61A6C1}" presName="gear2srcNode" presStyleLbl="node1" presStyleIdx="1" presStyleCnt="2"/>
      <dgm:spPr/>
    </dgm:pt>
    <dgm:pt modelId="{6F22ACFD-8F15-4BFF-9933-1E04EEFC2A72}" type="pres">
      <dgm:prSet presAssocID="{E19D8A66-EB54-4D9F-BE5E-C3508D61A6C1}" presName="gear2dstNode" presStyleLbl="node1" presStyleIdx="1" presStyleCnt="2"/>
      <dgm:spPr/>
    </dgm:pt>
    <dgm:pt modelId="{09C39FE9-A3D7-4AFC-9FA0-D87E3B5AB3A1}" type="pres">
      <dgm:prSet presAssocID="{169A8455-5BF4-4AE0-A099-92DF65984A8A}" presName="connector1" presStyleLbl="sibTrans2D1" presStyleIdx="0" presStyleCnt="2"/>
      <dgm:spPr/>
    </dgm:pt>
    <dgm:pt modelId="{5054D387-5EB5-449E-B55D-BF3EE72C6B49}" type="pres">
      <dgm:prSet presAssocID="{74FB58B9-5F43-465A-93D6-2CB0C06775CD}" presName="connector2" presStyleLbl="sibTrans2D1" presStyleIdx="1" presStyleCnt="2" custLinFactNeighborX="-3732"/>
      <dgm:spPr/>
    </dgm:pt>
  </dgm:ptLst>
  <dgm:cxnLst>
    <dgm:cxn modelId="{A7CE2910-F684-4064-93B8-8F3F283D0558}" type="presOf" srcId="{3FE66E82-2012-4BA8-BD80-C2E3F695D1A3}" destId="{D9CE312C-29DE-4728-AFFE-92E487C9A9F4}" srcOrd="2" destOrd="0" presId="urn:microsoft.com/office/officeart/2005/8/layout/gear1"/>
    <dgm:cxn modelId="{EE6DF91D-6DD3-45B7-A966-EC1999052993}" type="presOf" srcId="{3FE66E82-2012-4BA8-BD80-C2E3F695D1A3}" destId="{47F30F8C-6FEE-4AAC-9654-EDFBC739B28D}" srcOrd="1" destOrd="0" presId="urn:microsoft.com/office/officeart/2005/8/layout/gear1"/>
    <dgm:cxn modelId="{CAAC7A23-52B6-4FC2-B99D-A7B518CEF863}" type="presOf" srcId="{169A8455-5BF4-4AE0-A099-92DF65984A8A}" destId="{09C39FE9-A3D7-4AFC-9FA0-D87E3B5AB3A1}" srcOrd="0" destOrd="0" presId="urn:microsoft.com/office/officeart/2005/8/layout/gear1"/>
    <dgm:cxn modelId="{DBDD8E30-7597-446C-94F9-7ED064D0C5AC}" type="presOf" srcId="{E19D8A66-EB54-4D9F-BE5E-C3508D61A6C1}" destId="{A77D6FB9-8720-4E54-9CDF-353A48AC9236}" srcOrd="0" destOrd="0" presId="urn:microsoft.com/office/officeart/2005/8/layout/gear1"/>
    <dgm:cxn modelId="{F50F4B3C-1097-4803-9DD3-012E5765D136}" srcId="{8792C179-E914-4D6F-8B88-C4D94F7E2E71}" destId="{E19D8A66-EB54-4D9F-BE5E-C3508D61A6C1}" srcOrd="1" destOrd="0" parTransId="{F964D5B3-56A1-4DED-9D14-FFCAF63B5381}" sibTransId="{74FB58B9-5F43-465A-93D6-2CB0C06775CD}"/>
    <dgm:cxn modelId="{1CBCD93F-E426-46CF-AF5F-E9651B469F43}" type="presOf" srcId="{3FE66E82-2012-4BA8-BD80-C2E3F695D1A3}" destId="{B30E2FCE-305D-4B4C-9785-1509E737327C}" srcOrd="0" destOrd="0" presId="urn:microsoft.com/office/officeart/2005/8/layout/gear1"/>
    <dgm:cxn modelId="{3F1C3968-759A-404C-BB37-2DF1C9BC30E3}" type="presOf" srcId="{74FB58B9-5F43-465A-93D6-2CB0C06775CD}" destId="{5054D387-5EB5-449E-B55D-BF3EE72C6B49}" srcOrd="0" destOrd="0" presId="urn:microsoft.com/office/officeart/2005/8/layout/gear1"/>
    <dgm:cxn modelId="{C0619279-8E04-48B8-AD24-0B065DE5B2C2}" type="presOf" srcId="{E19D8A66-EB54-4D9F-BE5E-C3508D61A6C1}" destId="{6F22ACFD-8F15-4BFF-9933-1E04EEFC2A72}" srcOrd="2" destOrd="0" presId="urn:microsoft.com/office/officeart/2005/8/layout/gear1"/>
    <dgm:cxn modelId="{BB463EAC-2343-46D8-9879-9111CC5B2FB5}" type="presOf" srcId="{E19D8A66-EB54-4D9F-BE5E-C3508D61A6C1}" destId="{F22848B2-ED97-44DB-9F5F-26591FBFF747}" srcOrd="1" destOrd="0" presId="urn:microsoft.com/office/officeart/2005/8/layout/gear1"/>
    <dgm:cxn modelId="{3F7FB1C6-18B3-426C-AF1E-224ED7878B24}" srcId="{8792C179-E914-4D6F-8B88-C4D94F7E2E71}" destId="{3FE66E82-2012-4BA8-BD80-C2E3F695D1A3}" srcOrd="0" destOrd="0" parTransId="{68BB9395-3478-43B2-AE69-2879C61C0328}" sibTransId="{169A8455-5BF4-4AE0-A099-92DF65984A8A}"/>
    <dgm:cxn modelId="{5CCA3EF5-BA13-48BA-9F08-FC2972B0DF91}" type="presOf" srcId="{8792C179-E914-4D6F-8B88-C4D94F7E2E71}" destId="{ED998F9F-C3EC-4327-8DBE-7EFBE91713E6}" srcOrd="0" destOrd="0" presId="urn:microsoft.com/office/officeart/2005/8/layout/gear1"/>
    <dgm:cxn modelId="{4E105E71-10B1-4FF4-8CB4-9BB0A3F9F1DF}" type="presParOf" srcId="{ED998F9F-C3EC-4327-8DBE-7EFBE91713E6}" destId="{B30E2FCE-305D-4B4C-9785-1509E737327C}" srcOrd="0" destOrd="0" presId="urn:microsoft.com/office/officeart/2005/8/layout/gear1"/>
    <dgm:cxn modelId="{79451794-5A33-4BE7-B8CD-0629CA51D3C8}" type="presParOf" srcId="{ED998F9F-C3EC-4327-8DBE-7EFBE91713E6}" destId="{47F30F8C-6FEE-4AAC-9654-EDFBC739B28D}" srcOrd="1" destOrd="0" presId="urn:microsoft.com/office/officeart/2005/8/layout/gear1"/>
    <dgm:cxn modelId="{07B0F33B-3B93-4CF4-80ED-89A1FE5EC921}" type="presParOf" srcId="{ED998F9F-C3EC-4327-8DBE-7EFBE91713E6}" destId="{D9CE312C-29DE-4728-AFFE-92E487C9A9F4}" srcOrd="2" destOrd="0" presId="urn:microsoft.com/office/officeart/2005/8/layout/gear1"/>
    <dgm:cxn modelId="{C38A8CE6-1DEA-4759-890A-CA87DD1DCF5E}" type="presParOf" srcId="{ED998F9F-C3EC-4327-8DBE-7EFBE91713E6}" destId="{A77D6FB9-8720-4E54-9CDF-353A48AC9236}" srcOrd="3" destOrd="0" presId="urn:microsoft.com/office/officeart/2005/8/layout/gear1"/>
    <dgm:cxn modelId="{97EDCCCC-811B-4C2E-8756-4B817270188E}" type="presParOf" srcId="{ED998F9F-C3EC-4327-8DBE-7EFBE91713E6}" destId="{F22848B2-ED97-44DB-9F5F-26591FBFF747}" srcOrd="4" destOrd="0" presId="urn:microsoft.com/office/officeart/2005/8/layout/gear1"/>
    <dgm:cxn modelId="{06C32F00-F191-44F6-A210-F36447DFEE7C}" type="presParOf" srcId="{ED998F9F-C3EC-4327-8DBE-7EFBE91713E6}" destId="{6F22ACFD-8F15-4BFF-9933-1E04EEFC2A72}" srcOrd="5" destOrd="0" presId="urn:microsoft.com/office/officeart/2005/8/layout/gear1"/>
    <dgm:cxn modelId="{4BADE1E5-32E3-471F-83CE-A31FA85DAA0B}" type="presParOf" srcId="{ED998F9F-C3EC-4327-8DBE-7EFBE91713E6}" destId="{09C39FE9-A3D7-4AFC-9FA0-D87E3B5AB3A1}" srcOrd="6" destOrd="0" presId="urn:microsoft.com/office/officeart/2005/8/layout/gear1"/>
    <dgm:cxn modelId="{B269F578-F770-47F1-A35D-8122CDB1D660}" type="presParOf" srcId="{ED998F9F-C3EC-4327-8DBE-7EFBE91713E6}" destId="{5054D387-5EB5-449E-B55D-BF3EE72C6B49}" srcOrd="7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92C179-E914-4D6F-8B88-C4D94F7E2E71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3FE66E82-2012-4BA8-BD80-C2E3F695D1A3}">
      <dgm:prSet phldrT="[텍스트]" custT="1"/>
      <dgm:spPr>
        <a:solidFill>
          <a:srgbClr val="201A74">
            <a:alpha val="77000"/>
          </a:srgbClr>
        </a:solidFill>
        <a:ln>
          <a:noFill/>
        </a:ln>
      </dgm:spPr>
      <dgm:t>
        <a:bodyPr/>
        <a:lstStyle/>
        <a:p>
          <a:pPr latinLnBrk="1">
            <a:lnSpc>
              <a:spcPct val="100000"/>
            </a:lnSpc>
          </a:pPr>
          <a:endParaRPr lang="ko-KR" altLang="en-US" sz="4400" dirty="0">
            <a:latin typeface="Pretendard SemiBold" panose="020B0600000101010101" charset="-127"/>
            <a:ea typeface="Pretendard SemiBold" panose="020B0600000101010101" charset="-127"/>
          </a:endParaRPr>
        </a:p>
      </dgm:t>
    </dgm:pt>
    <dgm:pt modelId="{169A8455-5BF4-4AE0-A099-92DF65984A8A}" type="sibTrans" cxnId="{3F7FB1C6-18B3-426C-AF1E-224ED7878B24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68BB9395-3478-43B2-AE69-2879C61C0328}" type="parTrans" cxnId="{3F7FB1C6-18B3-426C-AF1E-224ED7878B24}">
      <dgm:prSet/>
      <dgm:spPr/>
      <dgm:t>
        <a:bodyPr/>
        <a:lstStyle/>
        <a:p>
          <a:pPr latinLnBrk="1"/>
          <a:endParaRPr lang="ko-KR" altLang="en-US"/>
        </a:p>
      </dgm:t>
    </dgm:pt>
    <dgm:pt modelId="{E19D8A66-EB54-4D9F-BE5E-C3508D61A6C1}">
      <dgm:prSet phldrT="[텍스트]"/>
      <dgm:spPr>
        <a:solidFill>
          <a:srgbClr val="201A74">
            <a:alpha val="77000"/>
          </a:srgbClr>
        </a:solidFill>
        <a:ln>
          <a:noFill/>
        </a:ln>
      </dgm:spPr>
      <dgm:t>
        <a:bodyPr/>
        <a:lstStyle/>
        <a:p>
          <a:pPr latinLnBrk="1"/>
          <a:endParaRPr lang="ko-KR" altLang="en-US" dirty="0">
            <a:latin typeface="Pretendard SemiBold" panose="020B0600000101010101" charset="-127"/>
            <a:ea typeface="Pretendard SemiBold" panose="020B0600000101010101" charset="-127"/>
          </a:endParaRPr>
        </a:p>
      </dgm:t>
    </dgm:pt>
    <dgm:pt modelId="{74FB58B9-5F43-465A-93D6-2CB0C06775CD}" type="sibTrans" cxnId="{F50F4B3C-1097-4803-9DD3-012E5765D136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F964D5B3-56A1-4DED-9D14-FFCAF63B5381}" type="parTrans" cxnId="{F50F4B3C-1097-4803-9DD3-012E5765D136}">
      <dgm:prSet/>
      <dgm:spPr/>
      <dgm:t>
        <a:bodyPr/>
        <a:lstStyle/>
        <a:p>
          <a:pPr latinLnBrk="1"/>
          <a:endParaRPr lang="ko-KR" altLang="en-US"/>
        </a:p>
      </dgm:t>
    </dgm:pt>
    <dgm:pt modelId="{ED998F9F-C3EC-4327-8DBE-7EFBE91713E6}" type="pres">
      <dgm:prSet presAssocID="{8792C179-E914-4D6F-8B88-C4D94F7E2E7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B30E2FCE-305D-4B4C-9785-1509E737327C}" type="pres">
      <dgm:prSet presAssocID="{3FE66E82-2012-4BA8-BD80-C2E3F695D1A3}" presName="gear1" presStyleLbl="node1" presStyleIdx="0" presStyleCnt="2">
        <dgm:presLayoutVars>
          <dgm:chMax val="1"/>
          <dgm:bulletEnabled val="1"/>
        </dgm:presLayoutVars>
      </dgm:prSet>
      <dgm:spPr/>
    </dgm:pt>
    <dgm:pt modelId="{47F30F8C-6FEE-4AAC-9654-EDFBC739B28D}" type="pres">
      <dgm:prSet presAssocID="{3FE66E82-2012-4BA8-BD80-C2E3F695D1A3}" presName="gear1srcNode" presStyleLbl="node1" presStyleIdx="0" presStyleCnt="2"/>
      <dgm:spPr/>
    </dgm:pt>
    <dgm:pt modelId="{D9CE312C-29DE-4728-AFFE-92E487C9A9F4}" type="pres">
      <dgm:prSet presAssocID="{3FE66E82-2012-4BA8-BD80-C2E3F695D1A3}" presName="gear1dstNode" presStyleLbl="node1" presStyleIdx="0" presStyleCnt="2"/>
      <dgm:spPr/>
    </dgm:pt>
    <dgm:pt modelId="{A77D6FB9-8720-4E54-9CDF-353A48AC9236}" type="pres">
      <dgm:prSet presAssocID="{E19D8A66-EB54-4D9F-BE5E-C3508D61A6C1}" presName="gear2" presStyleLbl="node1" presStyleIdx="1" presStyleCnt="2" custLinFactNeighborX="-4771">
        <dgm:presLayoutVars>
          <dgm:chMax val="1"/>
          <dgm:bulletEnabled val="1"/>
        </dgm:presLayoutVars>
      </dgm:prSet>
      <dgm:spPr/>
    </dgm:pt>
    <dgm:pt modelId="{F22848B2-ED97-44DB-9F5F-26591FBFF747}" type="pres">
      <dgm:prSet presAssocID="{E19D8A66-EB54-4D9F-BE5E-C3508D61A6C1}" presName="gear2srcNode" presStyleLbl="node1" presStyleIdx="1" presStyleCnt="2"/>
      <dgm:spPr/>
    </dgm:pt>
    <dgm:pt modelId="{6F22ACFD-8F15-4BFF-9933-1E04EEFC2A72}" type="pres">
      <dgm:prSet presAssocID="{E19D8A66-EB54-4D9F-BE5E-C3508D61A6C1}" presName="gear2dstNode" presStyleLbl="node1" presStyleIdx="1" presStyleCnt="2"/>
      <dgm:spPr/>
    </dgm:pt>
    <dgm:pt modelId="{09C39FE9-A3D7-4AFC-9FA0-D87E3B5AB3A1}" type="pres">
      <dgm:prSet presAssocID="{169A8455-5BF4-4AE0-A099-92DF65984A8A}" presName="connector1" presStyleLbl="sibTrans2D1" presStyleIdx="0" presStyleCnt="2"/>
      <dgm:spPr/>
    </dgm:pt>
    <dgm:pt modelId="{5054D387-5EB5-449E-B55D-BF3EE72C6B49}" type="pres">
      <dgm:prSet presAssocID="{74FB58B9-5F43-465A-93D6-2CB0C06775CD}" presName="connector2" presStyleLbl="sibTrans2D1" presStyleIdx="1" presStyleCnt="2" custLinFactNeighborX="-3732"/>
      <dgm:spPr/>
    </dgm:pt>
  </dgm:ptLst>
  <dgm:cxnLst>
    <dgm:cxn modelId="{A7CE2910-F684-4064-93B8-8F3F283D0558}" type="presOf" srcId="{3FE66E82-2012-4BA8-BD80-C2E3F695D1A3}" destId="{D9CE312C-29DE-4728-AFFE-92E487C9A9F4}" srcOrd="2" destOrd="0" presId="urn:microsoft.com/office/officeart/2005/8/layout/gear1"/>
    <dgm:cxn modelId="{EE6DF91D-6DD3-45B7-A966-EC1999052993}" type="presOf" srcId="{3FE66E82-2012-4BA8-BD80-C2E3F695D1A3}" destId="{47F30F8C-6FEE-4AAC-9654-EDFBC739B28D}" srcOrd="1" destOrd="0" presId="urn:microsoft.com/office/officeart/2005/8/layout/gear1"/>
    <dgm:cxn modelId="{CAAC7A23-52B6-4FC2-B99D-A7B518CEF863}" type="presOf" srcId="{169A8455-5BF4-4AE0-A099-92DF65984A8A}" destId="{09C39FE9-A3D7-4AFC-9FA0-D87E3B5AB3A1}" srcOrd="0" destOrd="0" presId="urn:microsoft.com/office/officeart/2005/8/layout/gear1"/>
    <dgm:cxn modelId="{DBDD8E30-7597-446C-94F9-7ED064D0C5AC}" type="presOf" srcId="{E19D8A66-EB54-4D9F-BE5E-C3508D61A6C1}" destId="{A77D6FB9-8720-4E54-9CDF-353A48AC9236}" srcOrd="0" destOrd="0" presId="urn:microsoft.com/office/officeart/2005/8/layout/gear1"/>
    <dgm:cxn modelId="{F50F4B3C-1097-4803-9DD3-012E5765D136}" srcId="{8792C179-E914-4D6F-8B88-C4D94F7E2E71}" destId="{E19D8A66-EB54-4D9F-BE5E-C3508D61A6C1}" srcOrd="1" destOrd="0" parTransId="{F964D5B3-56A1-4DED-9D14-FFCAF63B5381}" sibTransId="{74FB58B9-5F43-465A-93D6-2CB0C06775CD}"/>
    <dgm:cxn modelId="{1CBCD93F-E426-46CF-AF5F-E9651B469F43}" type="presOf" srcId="{3FE66E82-2012-4BA8-BD80-C2E3F695D1A3}" destId="{B30E2FCE-305D-4B4C-9785-1509E737327C}" srcOrd="0" destOrd="0" presId="urn:microsoft.com/office/officeart/2005/8/layout/gear1"/>
    <dgm:cxn modelId="{3F1C3968-759A-404C-BB37-2DF1C9BC30E3}" type="presOf" srcId="{74FB58B9-5F43-465A-93D6-2CB0C06775CD}" destId="{5054D387-5EB5-449E-B55D-BF3EE72C6B49}" srcOrd="0" destOrd="0" presId="urn:microsoft.com/office/officeart/2005/8/layout/gear1"/>
    <dgm:cxn modelId="{C0619279-8E04-48B8-AD24-0B065DE5B2C2}" type="presOf" srcId="{E19D8A66-EB54-4D9F-BE5E-C3508D61A6C1}" destId="{6F22ACFD-8F15-4BFF-9933-1E04EEFC2A72}" srcOrd="2" destOrd="0" presId="urn:microsoft.com/office/officeart/2005/8/layout/gear1"/>
    <dgm:cxn modelId="{BB463EAC-2343-46D8-9879-9111CC5B2FB5}" type="presOf" srcId="{E19D8A66-EB54-4D9F-BE5E-C3508D61A6C1}" destId="{F22848B2-ED97-44DB-9F5F-26591FBFF747}" srcOrd="1" destOrd="0" presId="urn:microsoft.com/office/officeart/2005/8/layout/gear1"/>
    <dgm:cxn modelId="{3F7FB1C6-18B3-426C-AF1E-224ED7878B24}" srcId="{8792C179-E914-4D6F-8B88-C4D94F7E2E71}" destId="{3FE66E82-2012-4BA8-BD80-C2E3F695D1A3}" srcOrd="0" destOrd="0" parTransId="{68BB9395-3478-43B2-AE69-2879C61C0328}" sibTransId="{169A8455-5BF4-4AE0-A099-92DF65984A8A}"/>
    <dgm:cxn modelId="{5CCA3EF5-BA13-48BA-9F08-FC2972B0DF91}" type="presOf" srcId="{8792C179-E914-4D6F-8B88-C4D94F7E2E71}" destId="{ED998F9F-C3EC-4327-8DBE-7EFBE91713E6}" srcOrd="0" destOrd="0" presId="urn:microsoft.com/office/officeart/2005/8/layout/gear1"/>
    <dgm:cxn modelId="{4E105E71-10B1-4FF4-8CB4-9BB0A3F9F1DF}" type="presParOf" srcId="{ED998F9F-C3EC-4327-8DBE-7EFBE91713E6}" destId="{B30E2FCE-305D-4B4C-9785-1509E737327C}" srcOrd="0" destOrd="0" presId="urn:microsoft.com/office/officeart/2005/8/layout/gear1"/>
    <dgm:cxn modelId="{79451794-5A33-4BE7-B8CD-0629CA51D3C8}" type="presParOf" srcId="{ED998F9F-C3EC-4327-8DBE-7EFBE91713E6}" destId="{47F30F8C-6FEE-4AAC-9654-EDFBC739B28D}" srcOrd="1" destOrd="0" presId="urn:microsoft.com/office/officeart/2005/8/layout/gear1"/>
    <dgm:cxn modelId="{07B0F33B-3B93-4CF4-80ED-89A1FE5EC921}" type="presParOf" srcId="{ED998F9F-C3EC-4327-8DBE-7EFBE91713E6}" destId="{D9CE312C-29DE-4728-AFFE-92E487C9A9F4}" srcOrd="2" destOrd="0" presId="urn:microsoft.com/office/officeart/2005/8/layout/gear1"/>
    <dgm:cxn modelId="{C38A8CE6-1DEA-4759-890A-CA87DD1DCF5E}" type="presParOf" srcId="{ED998F9F-C3EC-4327-8DBE-7EFBE91713E6}" destId="{A77D6FB9-8720-4E54-9CDF-353A48AC9236}" srcOrd="3" destOrd="0" presId="urn:microsoft.com/office/officeart/2005/8/layout/gear1"/>
    <dgm:cxn modelId="{97EDCCCC-811B-4C2E-8756-4B817270188E}" type="presParOf" srcId="{ED998F9F-C3EC-4327-8DBE-7EFBE91713E6}" destId="{F22848B2-ED97-44DB-9F5F-26591FBFF747}" srcOrd="4" destOrd="0" presId="urn:microsoft.com/office/officeart/2005/8/layout/gear1"/>
    <dgm:cxn modelId="{06C32F00-F191-44F6-A210-F36447DFEE7C}" type="presParOf" srcId="{ED998F9F-C3EC-4327-8DBE-7EFBE91713E6}" destId="{6F22ACFD-8F15-4BFF-9933-1E04EEFC2A72}" srcOrd="5" destOrd="0" presId="urn:microsoft.com/office/officeart/2005/8/layout/gear1"/>
    <dgm:cxn modelId="{4BADE1E5-32E3-471F-83CE-A31FA85DAA0B}" type="presParOf" srcId="{ED998F9F-C3EC-4327-8DBE-7EFBE91713E6}" destId="{09C39FE9-A3D7-4AFC-9FA0-D87E3B5AB3A1}" srcOrd="6" destOrd="0" presId="urn:microsoft.com/office/officeart/2005/8/layout/gear1"/>
    <dgm:cxn modelId="{B269F578-F770-47F1-A35D-8122CDB1D660}" type="presParOf" srcId="{ED998F9F-C3EC-4327-8DBE-7EFBE91713E6}" destId="{5054D387-5EB5-449E-B55D-BF3EE72C6B49}" srcOrd="7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423E112-7B8B-41EE-B0C1-71FF7FA69DB0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23518D93-E7AE-4ADC-99DB-454DA9365EC7}">
      <dgm:prSet phldrT="[텍스트]" custT="1"/>
      <dgm:spPr>
        <a:solidFill>
          <a:schemeClr val="accent5">
            <a:lumMod val="20000"/>
            <a:lumOff val="80000"/>
          </a:schemeClr>
        </a:solidFill>
        <a:ln w="50800">
          <a:solidFill>
            <a:srgbClr val="0000CC"/>
          </a:solidFill>
        </a:ln>
      </dgm:spPr>
      <dgm:t>
        <a:bodyPr/>
        <a:lstStyle/>
        <a:p>
          <a:pPr algn="ctr" latinLnBrk="1"/>
          <a:r>
            <a:rPr lang="ko-KR" altLang="en-US" sz="29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예금 상품</a:t>
          </a:r>
          <a:r>
            <a:rPr lang="en-US" altLang="ko-KR" sz="29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(</a:t>
          </a:r>
          <a:r>
            <a:rPr lang="en-US" altLang="ko-KR" sz="2900" dirty="0" err="1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bank_deposits.json</a:t>
          </a:r>
          <a:r>
            <a:rPr lang="en-US" altLang="ko-KR" sz="29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)-</a:t>
          </a:r>
          <a:r>
            <a:rPr lang="ko-KR" altLang="en-US" sz="29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금융감독원 </a:t>
          </a:r>
          <a:r>
            <a:rPr lang="en-US" altLang="ko-KR" sz="29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API</a:t>
          </a:r>
          <a:endParaRPr lang="ko-KR" altLang="en-US" sz="2900" dirty="0">
            <a:solidFill>
              <a:srgbClr val="201A74"/>
            </a:solidFill>
            <a:latin typeface="Hakgyoansim Chulseokbu TTF B" panose="020B0600000101010101" charset="-127"/>
            <a:ea typeface="Hakgyoansim Chulseokbu TTF B" panose="020B0600000101010101" charset="-127"/>
          </a:endParaRPr>
        </a:p>
      </dgm:t>
    </dgm:pt>
    <dgm:pt modelId="{C116B861-5721-4E6B-944E-A88BF887F0FD}" type="parTrans" cxnId="{7F91A6CC-D174-4FCD-82B5-C994BF0B6C19}">
      <dgm:prSet/>
      <dgm:spPr/>
      <dgm:t>
        <a:bodyPr/>
        <a:lstStyle/>
        <a:p>
          <a:pPr latinLnBrk="1"/>
          <a:endParaRPr lang="ko-KR" altLang="en-US"/>
        </a:p>
      </dgm:t>
    </dgm:pt>
    <dgm:pt modelId="{89491218-9459-40F1-ACAF-60C88F08A850}" type="sibTrans" cxnId="{7F91A6CC-D174-4FCD-82B5-C994BF0B6C19}">
      <dgm:prSet/>
      <dgm:spPr>
        <a:ln>
          <a:solidFill>
            <a:srgbClr val="0000CC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8CF20956-315B-4F8B-9780-BAF2DB0A413A}">
      <dgm:prSet phldrT="[텍스트]" custT="1"/>
      <dgm:spPr>
        <a:solidFill>
          <a:schemeClr val="accent5">
            <a:lumMod val="20000"/>
            <a:lumOff val="80000"/>
          </a:schemeClr>
        </a:solidFill>
        <a:ln w="50800">
          <a:solidFill>
            <a:srgbClr val="0000CC"/>
          </a:solidFill>
        </a:ln>
      </dgm:spPr>
      <dgm:t>
        <a:bodyPr/>
        <a:lstStyle/>
        <a:p>
          <a:pPr algn="ctr" latinLnBrk="1"/>
          <a:r>
            <a:rPr lang="ko-KR" altLang="en-US" sz="29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적금 상품</a:t>
          </a:r>
          <a:r>
            <a:rPr lang="en-US" altLang="ko-KR" sz="29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(</a:t>
          </a:r>
          <a:r>
            <a:rPr lang="en-US" altLang="ko-KR" sz="2900" dirty="0" err="1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bank_savings.json</a:t>
          </a:r>
          <a:r>
            <a:rPr lang="en-US" altLang="ko-KR" sz="29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)-</a:t>
          </a:r>
          <a:r>
            <a:rPr lang="ko-KR" altLang="en-US" sz="29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금융감독원 </a:t>
          </a:r>
          <a:r>
            <a:rPr lang="en-US" altLang="ko-KR" sz="29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API</a:t>
          </a:r>
          <a:endParaRPr lang="ko-KR" altLang="en-US" sz="2900" dirty="0">
            <a:solidFill>
              <a:srgbClr val="201A74"/>
            </a:solidFill>
            <a:latin typeface="Hakgyoansim Chulseokbu TTF B" panose="020B0600000101010101" charset="-127"/>
            <a:ea typeface="Hakgyoansim Chulseokbu TTF B" panose="020B0600000101010101" charset="-127"/>
          </a:endParaRPr>
        </a:p>
      </dgm:t>
    </dgm:pt>
    <dgm:pt modelId="{025746B8-06AE-4AC0-B7A6-A7C0BEA0CC94}" type="parTrans" cxnId="{83943040-FB4E-4F82-ABF4-501CA08F599F}">
      <dgm:prSet/>
      <dgm:spPr/>
      <dgm:t>
        <a:bodyPr/>
        <a:lstStyle/>
        <a:p>
          <a:pPr latinLnBrk="1"/>
          <a:endParaRPr lang="ko-KR" altLang="en-US"/>
        </a:p>
      </dgm:t>
    </dgm:pt>
    <dgm:pt modelId="{50CDB17D-055C-421F-882F-B94BAD6FA260}" type="sibTrans" cxnId="{83943040-FB4E-4F82-ABF4-501CA08F599F}">
      <dgm:prSet/>
      <dgm:spPr/>
      <dgm:t>
        <a:bodyPr/>
        <a:lstStyle/>
        <a:p>
          <a:pPr latinLnBrk="1"/>
          <a:endParaRPr lang="ko-KR" altLang="en-US"/>
        </a:p>
      </dgm:t>
    </dgm:pt>
    <dgm:pt modelId="{8E34A9DB-5CD8-4637-A991-C27A4C621CAB}">
      <dgm:prSet phldrT="[텍스트]" custT="1"/>
      <dgm:spPr>
        <a:solidFill>
          <a:schemeClr val="accent5">
            <a:lumMod val="20000"/>
            <a:lumOff val="80000"/>
          </a:schemeClr>
        </a:solidFill>
        <a:ln w="50800">
          <a:solidFill>
            <a:srgbClr val="0000CC"/>
          </a:solidFill>
        </a:ln>
      </dgm:spPr>
      <dgm:t>
        <a:bodyPr/>
        <a:lstStyle/>
        <a:p>
          <a:pPr algn="ctr" latinLnBrk="1"/>
          <a:r>
            <a:rPr lang="ko-KR" altLang="en-US" sz="29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펀드</a:t>
          </a:r>
          <a:r>
            <a:rPr lang="en-US" altLang="ko-KR" sz="29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(</a:t>
          </a:r>
          <a:r>
            <a:rPr lang="en-US" altLang="ko-KR" sz="2900" dirty="0" err="1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funds.json</a:t>
          </a:r>
          <a:r>
            <a:rPr lang="en-US" altLang="ko-KR" sz="29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)-ChatGPT </a:t>
          </a:r>
          <a:r>
            <a:rPr lang="ko-KR" altLang="en-US" sz="29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정적데이터</a:t>
          </a:r>
        </a:p>
      </dgm:t>
    </dgm:pt>
    <dgm:pt modelId="{2A8F6F0F-4E7C-4330-B45D-238EF523A796}" type="parTrans" cxnId="{F205B643-C9BB-4C55-98D3-A765AD50BA1B}">
      <dgm:prSet/>
      <dgm:spPr/>
      <dgm:t>
        <a:bodyPr/>
        <a:lstStyle/>
        <a:p>
          <a:pPr latinLnBrk="1"/>
          <a:endParaRPr lang="ko-KR" altLang="en-US"/>
        </a:p>
      </dgm:t>
    </dgm:pt>
    <dgm:pt modelId="{59DBD0C9-C068-456A-B38B-C1F69BE65222}" type="sibTrans" cxnId="{F205B643-C9BB-4C55-98D3-A765AD50BA1B}">
      <dgm:prSet/>
      <dgm:spPr/>
      <dgm:t>
        <a:bodyPr/>
        <a:lstStyle/>
        <a:p>
          <a:pPr latinLnBrk="1"/>
          <a:endParaRPr lang="ko-KR" altLang="en-US"/>
        </a:p>
      </dgm:t>
    </dgm:pt>
    <dgm:pt modelId="{861F7BFB-5F98-414C-8E17-6634581515CC}">
      <dgm:prSet phldrT="[텍스트]" custT="1"/>
      <dgm:spPr>
        <a:solidFill>
          <a:schemeClr val="accent5">
            <a:lumMod val="20000"/>
            <a:lumOff val="80000"/>
          </a:schemeClr>
        </a:solidFill>
        <a:ln w="50800">
          <a:solidFill>
            <a:srgbClr val="0000CC"/>
          </a:solidFill>
        </a:ln>
      </dgm:spPr>
      <dgm:t>
        <a:bodyPr/>
        <a:lstStyle/>
        <a:p>
          <a:pPr algn="ctr" latinLnBrk="1"/>
          <a:r>
            <a:rPr lang="ko-KR" altLang="en-US" sz="29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주식</a:t>
          </a:r>
          <a:r>
            <a:rPr lang="en-US" altLang="ko-KR" sz="29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(</a:t>
          </a:r>
          <a:r>
            <a:rPr lang="en-US" altLang="ko-KR" sz="2900" dirty="0" err="1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stocks.json</a:t>
          </a:r>
          <a:r>
            <a:rPr lang="en-US" altLang="ko-KR" sz="29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) -ChatGPT </a:t>
          </a:r>
          <a:r>
            <a:rPr lang="ko-KR" altLang="en-US" sz="29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정적데이터</a:t>
          </a:r>
        </a:p>
      </dgm:t>
    </dgm:pt>
    <dgm:pt modelId="{9115B58F-E5A9-4C1B-B908-EDCFD53F52A9}" type="parTrans" cxnId="{C21CFFE7-ADBB-4034-B8B0-75631129C7D4}">
      <dgm:prSet/>
      <dgm:spPr/>
      <dgm:t>
        <a:bodyPr/>
        <a:lstStyle/>
        <a:p>
          <a:pPr latinLnBrk="1"/>
          <a:endParaRPr lang="ko-KR" altLang="en-US"/>
        </a:p>
      </dgm:t>
    </dgm:pt>
    <dgm:pt modelId="{DE8774EA-4E09-494A-99CA-43D8AEA82494}" type="sibTrans" cxnId="{C21CFFE7-ADBB-4034-B8B0-75631129C7D4}">
      <dgm:prSet/>
      <dgm:spPr/>
      <dgm:t>
        <a:bodyPr/>
        <a:lstStyle/>
        <a:p>
          <a:pPr latinLnBrk="1"/>
          <a:endParaRPr lang="ko-KR" altLang="en-US"/>
        </a:p>
      </dgm:t>
    </dgm:pt>
    <dgm:pt modelId="{10713DA8-F5CB-487F-91F9-A423420060A7}">
      <dgm:prSet phldrT="[텍스트]" custT="1"/>
      <dgm:spPr>
        <a:solidFill>
          <a:schemeClr val="accent5">
            <a:lumMod val="20000"/>
            <a:lumOff val="80000"/>
          </a:schemeClr>
        </a:solidFill>
        <a:ln w="50800">
          <a:solidFill>
            <a:srgbClr val="0000CC"/>
          </a:solidFill>
        </a:ln>
      </dgm:spPr>
      <dgm:t>
        <a:bodyPr/>
        <a:lstStyle/>
        <a:p>
          <a:pPr algn="ctr" latinLnBrk="1"/>
          <a:r>
            <a:rPr lang="ko-KR" altLang="en-US" sz="2900" dirty="0" err="1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머니마켓펀드</a:t>
          </a:r>
          <a:r>
            <a:rPr lang="en-US" altLang="ko-KR" sz="29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(</a:t>
          </a:r>
          <a:r>
            <a:rPr lang="en-US" altLang="ko-KR" sz="2900" dirty="0" err="1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money_market_funds.json</a:t>
          </a:r>
          <a:r>
            <a:rPr lang="en-US" altLang="ko-KR" sz="29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) -ChatGPT </a:t>
          </a:r>
          <a:r>
            <a:rPr lang="ko-KR" altLang="en-US" sz="29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정적데이터</a:t>
          </a:r>
        </a:p>
      </dgm:t>
    </dgm:pt>
    <dgm:pt modelId="{1353CAB2-411A-475B-BAE7-1423623062D6}" type="parTrans" cxnId="{32FFD480-E76B-4385-875A-B7D227757D68}">
      <dgm:prSet/>
      <dgm:spPr/>
      <dgm:t>
        <a:bodyPr/>
        <a:lstStyle/>
        <a:p>
          <a:pPr latinLnBrk="1"/>
          <a:endParaRPr lang="ko-KR" altLang="en-US"/>
        </a:p>
      </dgm:t>
    </dgm:pt>
    <dgm:pt modelId="{6C68D1DB-6108-447B-BEEC-A964C466A42C}" type="sibTrans" cxnId="{32FFD480-E76B-4385-875A-B7D227757D68}">
      <dgm:prSet/>
      <dgm:spPr/>
      <dgm:t>
        <a:bodyPr/>
        <a:lstStyle/>
        <a:p>
          <a:pPr latinLnBrk="1"/>
          <a:endParaRPr lang="ko-KR" altLang="en-US"/>
        </a:p>
      </dgm:t>
    </dgm:pt>
    <dgm:pt modelId="{EF6E1324-CA1C-402F-99BC-00F80CF0CB9B}" type="pres">
      <dgm:prSet presAssocID="{4423E112-7B8B-41EE-B0C1-71FF7FA69DB0}" presName="Name0" presStyleCnt="0">
        <dgm:presLayoutVars>
          <dgm:chMax val="7"/>
          <dgm:chPref val="7"/>
          <dgm:dir/>
        </dgm:presLayoutVars>
      </dgm:prSet>
      <dgm:spPr/>
    </dgm:pt>
    <dgm:pt modelId="{37A29FA9-79E9-415D-844B-2D50A489CE76}" type="pres">
      <dgm:prSet presAssocID="{4423E112-7B8B-41EE-B0C1-71FF7FA69DB0}" presName="Name1" presStyleCnt="0"/>
      <dgm:spPr/>
    </dgm:pt>
    <dgm:pt modelId="{AD9D2FD8-8F30-46B7-B782-73EB862A7F7D}" type="pres">
      <dgm:prSet presAssocID="{4423E112-7B8B-41EE-B0C1-71FF7FA69DB0}" presName="cycle" presStyleCnt="0"/>
      <dgm:spPr/>
    </dgm:pt>
    <dgm:pt modelId="{B05633CB-1BD7-499A-B676-9945FC56D2A5}" type="pres">
      <dgm:prSet presAssocID="{4423E112-7B8B-41EE-B0C1-71FF7FA69DB0}" presName="srcNode" presStyleLbl="node1" presStyleIdx="0" presStyleCnt="5"/>
      <dgm:spPr/>
    </dgm:pt>
    <dgm:pt modelId="{C507B64F-FA38-4D3F-B64F-836306D0D16E}" type="pres">
      <dgm:prSet presAssocID="{4423E112-7B8B-41EE-B0C1-71FF7FA69DB0}" presName="conn" presStyleLbl="parChTrans1D2" presStyleIdx="0" presStyleCnt="1"/>
      <dgm:spPr/>
    </dgm:pt>
    <dgm:pt modelId="{C0DFAE9A-A3EB-4A60-B5B4-74D800E4018C}" type="pres">
      <dgm:prSet presAssocID="{4423E112-7B8B-41EE-B0C1-71FF7FA69DB0}" presName="extraNode" presStyleLbl="node1" presStyleIdx="0" presStyleCnt="5"/>
      <dgm:spPr/>
    </dgm:pt>
    <dgm:pt modelId="{5C787192-6F2E-4DDE-8FB0-95757B5E6570}" type="pres">
      <dgm:prSet presAssocID="{4423E112-7B8B-41EE-B0C1-71FF7FA69DB0}" presName="dstNode" presStyleLbl="node1" presStyleIdx="0" presStyleCnt="5"/>
      <dgm:spPr/>
    </dgm:pt>
    <dgm:pt modelId="{2B14362F-78BE-483E-841B-C0193F2CB457}" type="pres">
      <dgm:prSet presAssocID="{23518D93-E7AE-4ADC-99DB-454DA9365EC7}" presName="text_1" presStyleLbl="node1" presStyleIdx="0" presStyleCnt="5">
        <dgm:presLayoutVars>
          <dgm:bulletEnabled val="1"/>
        </dgm:presLayoutVars>
      </dgm:prSet>
      <dgm:spPr/>
    </dgm:pt>
    <dgm:pt modelId="{4F7CC4E9-B357-4D73-B472-468457FB191A}" type="pres">
      <dgm:prSet presAssocID="{23518D93-E7AE-4ADC-99DB-454DA9365EC7}" presName="accent_1" presStyleCnt="0"/>
      <dgm:spPr/>
    </dgm:pt>
    <dgm:pt modelId="{00B213A0-ABB7-4B39-A503-97818FA4DC0D}" type="pres">
      <dgm:prSet presAssocID="{23518D93-E7AE-4ADC-99DB-454DA9365EC7}" presName="accentRepeatNode" presStyleLbl="solidFgAcc1" presStyleIdx="0" presStyleCnt="5"/>
      <dgm:spPr>
        <a:ln w="50800">
          <a:solidFill>
            <a:srgbClr val="0000CC"/>
          </a:solidFill>
        </a:ln>
      </dgm:spPr>
    </dgm:pt>
    <dgm:pt modelId="{9FA390AB-CE79-4344-83D6-3BB078B2E681}" type="pres">
      <dgm:prSet presAssocID="{8CF20956-315B-4F8B-9780-BAF2DB0A413A}" presName="text_2" presStyleLbl="node1" presStyleIdx="1" presStyleCnt="5">
        <dgm:presLayoutVars>
          <dgm:bulletEnabled val="1"/>
        </dgm:presLayoutVars>
      </dgm:prSet>
      <dgm:spPr/>
    </dgm:pt>
    <dgm:pt modelId="{A8B578D7-ABD4-4B36-BB2D-1EF3AA750E2C}" type="pres">
      <dgm:prSet presAssocID="{8CF20956-315B-4F8B-9780-BAF2DB0A413A}" presName="accent_2" presStyleCnt="0"/>
      <dgm:spPr/>
    </dgm:pt>
    <dgm:pt modelId="{2E0A1813-D966-47BF-864C-198CD814ED54}" type="pres">
      <dgm:prSet presAssocID="{8CF20956-315B-4F8B-9780-BAF2DB0A413A}" presName="accentRepeatNode" presStyleLbl="solidFgAcc1" presStyleIdx="1" presStyleCnt="5"/>
      <dgm:spPr>
        <a:ln w="50800">
          <a:solidFill>
            <a:srgbClr val="0000CC"/>
          </a:solidFill>
        </a:ln>
      </dgm:spPr>
    </dgm:pt>
    <dgm:pt modelId="{58EB09D8-BD91-4C0C-B6C8-31A936034AB9}" type="pres">
      <dgm:prSet presAssocID="{8E34A9DB-5CD8-4637-A991-C27A4C621CAB}" presName="text_3" presStyleLbl="node1" presStyleIdx="2" presStyleCnt="5">
        <dgm:presLayoutVars>
          <dgm:bulletEnabled val="1"/>
        </dgm:presLayoutVars>
      </dgm:prSet>
      <dgm:spPr/>
    </dgm:pt>
    <dgm:pt modelId="{D3040FF1-E714-4EED-8474-65DF792D8F64}" type="pres">
      <dgm:prSet presAssocID="{8E34A9DB-5CD8-4637-A991-C27A4C621CAB}" presName="accent_3" presStyleCnt="0"/>
      <dgm:spPr/>
    </dgm:pt>
    <dgm:pt modelId="{E58878CA-EAC8-43C8-836E-43C449C29230}" type="pres">
      <dgm:prSet presAssocID="{8E34A9DB-5CD8-4637-A991-C27A4C621CAB}" presName="accentRepeatNode" presStyleLbl="solidFgAcc1" presStyleIdx="2" presStyleCnt="5"/>
      <dgm:spPr>
        <a:ln w="50800">
          <a:solidFill>
            <a:srgbClr val="0000CC"/>
          </a:solidFill>
        </a:ln>
      </dgm:spPr>
    </dgm:pt>
    <dgm:pt modelId="{E86AF435-B626-44F8-A39C-DB8CB7709FC7}" type="pres">
      <dgm:prSet presAssocID="{861F7BFB-5F98-414C-8E17-6634581515CC}" presName="text_4" presStyleLbl="node1" presStyleIdx="3" presStyleCnt="5">
        <dgm:presLayoutVars>
          <dgm:bulletEnabled val="1"/>
        </dgm:presLayoutVars>
      </dgm:prSet>
      <dgm:spPr/>
    </dgm:pt>
    <dgm:pt modelId="{4B81A696-CDCB-41EB-B95A-01050C03E309}" type="pres">
      <dgm:prSet presAssocID="{861F7BFB-5F98-414C-8E17-6634581515CC}" presName="accent_4" presStyleCnt="0"/>
      <dgm:spPr/>
    </dgm:pt>
    <dgm:pt modelId="{38F31432-6117-494F-B657-35B47AB4C012}" type="pres">
      <dgm:prSet presAssocID="{861F7BFB-5F98-414C-8E17-6634581515CC}" presName="accentRepeatNode" presStyleLbl="solidFgAcc1" presStyleIdx="3" presStyleCnt="5"/>
      <dgm:spPr>
        <a:ln w="50800">
          <a:solidFill>
            <a:srgbClr val="0000CC"/>
          </a:solidFill>
        </a:ln>
      </dgm:spPr>
    </dgm:pt>
    <dgm:pt modelId="{009D4E3E-1BD5-412F-9806-78C972E792D2}" type="pres">
      <dgm:prSet presAssocID="{10713DA8-F5CB-487F-91F9-A423420060A7}" presName="text_5" presStyleLbl="node1" presStyleIdx="4" presStyleCnt="5">
        <dgm:presLayoutVars>
          <dgm:bulletEnabled val="1"/>
        </dgm:presLayoutVars>
      </dgm:prSet>
      <dgm:spPr/>
    </dgm:pt>
    <dgm:pt modelId="{D5BE030C-BAAD-4FAA-8626-CFF1AC1DCA23}" type="pres">
      <dgm:prSet presAssocID="{10713DA8-F5CB-487F-91F9-A423420060A7}" presName="accent_5" presStyleCnt="0"/>
      <dgm:spPr/>
    </dgm:pt>
    <dgm:pt modelId="{8EED4C0C-09F5-4ED2-B3C5-6874A15BAEDF}" type="pres">
      <dgm:prSet presAssocID="{10713DA8-F5CB-487F-91F9-A423420060A7}" presName="accentRepeatNode" presStyleLbl="solidFgAcc1" presStyleIdx="4" presStyleCnt="5"/>
      <dgm:spPr>
        <a:ln w="50800">
          <a:solidFill>
            <a:srgbClr val="0000CC"/>
          </a:solidFill>
        </a:ln>
      </dgm:spPr>
    </dgm:pt>
  </dgm:ptLst>
  <dgm:cxnLst>
    <dgm:cxn modelId="{C2383D15-2EC9-4C72-916F-646ABCE71823}" type="presOf" srcId="{8E34A9DB-5CD8-4637-A991-C27A4C621CAB}" destId="{58EB09D8-BD91-4C0C-B6C8-31A936034AB9}" srcOrd="0" destOrd="0" presId="urn:microsoft.com/office/officeart/2008/layout/VerticalCurvedList"/>
    <dgm:cxn modelId="{83943040-FB4E-4F82-ABF4-501CA08F599F}" srcId="{4423E112-7B8B-41EE-B0C1-71FF7FA69DB0}" destId="{8CF20956-315B-4F8B-9780-BAF2DB0A413A}" srcOrd="1" destOrd="0" parTransId="{025746B8-06AE-4AC0-B7A6-A7C0BEA0CC94}" sibTransId="{50CDB17D-055C-421F-882F-B94BAD6FA260}"/>
    <dgm:cxn modelId="{F205B643-C9BB-4C55-98D3-A765AD50BA1B}" srcId="{4423E112-7B8B-41EE-B0C1-71FF7FA69DB0}" destId="{8E34A9DB-5CD8-4637-A991-C27A4C621CAB}" srcOrd="2" destOrd="0" parTransId="{2A8F6F0F-4E7C-4330-B45D-238EF523A796}" sibTransId="{59DBD0C9-C068-456A-B38B-C1F69BE65222}"/>
    <dgm:cxn modelId="{556B0F44-E0E7-40AA-A53A-AA7ED0BD1776}" type="presOf" srcId="{4423E112-7B8B-41EE-B0C1-71FF7FA69DB0}" destId="{EF6E1324-CA1C-402F-99BC-00F80CF0CB9B}" srcOrd="0" destOrd="0" presId="urn:microsoft.com/office/officeart/2008/layout/VerticalCurvedList"/>
    <dgm:cxn modelId="{32FFD480-E76B-4385-875A-B7D227757D68}" srcId="{4423E112-7B8B-41EE-B0C1-71FF7FA69DB0}" destId="{10713DA8-F5CB-487F-91F9-A423420060A7}" srcOrd="4" destOrd="0" parTransId="{1353CAB2-411A-475B-BAE7-1423623062D6}" sibTransId="{6C68D1DB-6108-447B-BEEC-A964C466A42C}"/>
    <dgm:cxn modelId="{3EFE7B98-A689-47BC-9795-E662B2958012}" type="presOf" srcId="{861F7BFB-5F98-414C-8E17-6634581515CC}" destId="{E86AF435-B626-44F8-A39C-DB8CB7709FC7}" srcOrd="0" destOrd="0" presId="urn:microsoft.com/office/officeart/2008/layout/VerticalCurvedList"/>
    <dgm:cxn modelId="{AC54989C-55F2-4CC3-9D23-70BAA37251FB}" type="presOf" srcId="{89491218-9459-40F1-ACAF-60C88F08A850}" destId="{C507B64F-FA38-4D3F-B64F-836306D0D16E}" srcOrd="0" destOrd="0" presId="urn:microsoft.com/office/officeart/2008/layout/VerticalCurvedList"/>
    <dgm:cxn modelId="{1F4000CA-56CD-4942-AD98-7DF81B456E35}" type="presOf" srcId="{23518D93-E7AE-4ADC-99DB-454DA9365EC7}" destId="{2B14362F-78BE-483E-841B-C0193F2CB457}" srcOrd="0" destOrd="0" presId="urn:microsoft.com/office/officeart/2008/layout/VerticalCurvedList"/>
    <dgm:cxn modelId="{7F91A6CC-D174-4FCD-82B5-C994BF0B6C19}" srcId="{4423E112-7B8B-41EE-B0C1-71FF7FA69DB0}" destId="{23518D93-E7AE-4ADC-99DB-454DA9365EC7}" srcOrd="0" destOrd="0" parTransId="{C116B861-5721-4E6B-944E-A88BF887F0FD}" sibTransId="{89491218-9459-40F1-ACAF-60C88F08A850}"/>
    <dgm:cxn modelId="{579F69D0-716E-45D9-A20F-241971F4522F}" type="presOf" srcId="{8CF20956-315B-4F8B-9780-BAF2DB0A413A}" destId="{9FA390AB-CE79-4344-83D6-3BB078B2E681}" srcOrd="0" destOrd="0" presId="urn:microsoft.com/office/officeart/2008/layout/VerticalCurvedList"/>
    <dgm:cxn modelId="{16DC7BE5-3227-40E0-A168-5E1171E88258}" type="presOf" srcId="{10713DA8-F5CB-487F-91F9-A423420060A7}" destId="{009D4E3E-1BD5-412F-9806-78C972E792D2}" srcOrd="0" destOrd="0" presId="urn:microsoft.com/office/officeart/2008/layout/VerticalCurvedList"/>
    <dgm:cxn modelId="{C21CFFE7-ADBB-4034-B8B0-75631129C7D4}" srcId="{4423E112-7B8B-41EE-B0C1-71FF7FA69DB0}" destId="{861F7BFB-5F98-414C-8E17-6634581515CC}" srcOrd="3" destOrd="0" parTransId="{9115B58F-E5A9-4C1B-B908-EDCFD53F52A9}" sibTransId="{DE8774EA-4E09-494A-99CA-43D8AEA82494}"/>
    <dgm:cxn modelId="{C04894D0-668B-4299-A502-8E64E431165E}" type="presParOf" srcId="{EF6E1324-CA1C-402F-99BC-00F80CF0CB9B}" destId="{37A29FA9-79E9-415D-844B-2D50A489CE76}" srcOrd="0" destOrd="0" presId="urn:microsoft.com/office/officeart/2008/layout/VerticalCurvedList"/>
    <dgm:cxn modelId="{7934987D-E4DD-4004-A5E1-131CF08B50A0}" type="presParOf" srcId="{37A29FA9-79E9-415D-844B-2D50A489CE76}" destId="{AD9D2FD8-8F30-46B7-B782-73EB862A7F7D}" srcOrd="0" destOrd="0" presId="urn:microsoft.com/office/officeart/2008/layout/VerticalCurvedList"/>
    <dgm:cxn modelId="{FCC83CA6-07A5-49D9-9915-7F5F8755BEEE}" type="presParOf" srcId="{AD9D2FD8-8F30-46B7-B782-73EB862A7F7D}" destId="{B05633CB-1BD7-499A-B676-9945FC56D2A5}" srcOrd="0" destOrd="0" presId="urn:microsoft.com/office/officeart/2008/layout/VerticalCurvedList"/>
    <dgm:cxn modelId="{21D3360F-FB18-4E28-9C1C-15A86D833F52}" type="presParOf" srcId="{AD9D2FD8-8F30-46B7-B782-73EB862A7F7D}" destId="{C507B64F-FA38-4D3F-B64F-836306D0D16E}" srcOrd="1" destOrd="0" presId="urn:microsoft.com/office/officeart/2008/layout/VerticalCurvedList"/>
    <dgm:cxn modelId="{4911DF2E-AFBD-4E5F-B639-2AA90DBE2079}" type="presParOf" srcId="{AD9D2FD8-8F30-46B7-B782-73EB862A7F7D}" destId="{C0DFAE9A-A3EB-4A60-B5B4-74D800E4018C}" srcOrd="2" destOrd="0" presId="urn:microsoft.com/office/officeart/2008/layout/VerticalCurvedList"/>
    <dgm:cxn modelId="{0FC3AD7E-66B2-4213-871E-93F64298D6A8}" type="presParOf" srcId="{AD9D2FD8-8F30-46B7-B782-73EB862A7F7D}" destId="{5C787192-6F2E-4DDE-8FB0-95757B5E6570}" srcOrd="3" destOrd="0" presId="urn:microsoft.com/office/officeart/2008/layout/VerticalCurvedList"/>
    <dgm:cxn modelId="{AFD1DB9D-4649-4C0F-BCAC-C6503317B866}" type="presParOf" srcId="{37A29FA9-79E9-415D-844B-2D50A489CE76}" destId="{2B14362F-78BE-483E-841B-C0193F2CB457}" srcOrd="1" destOrd="0" presId="urn:microsoft.com/office/officeart/2008/layout/VerticalCurvedList"/>
    <dgm:cxn modelId="{F0540191-F785-4AF6-9137-C39AD0684D9C}" type="presParOf" srcId="{37A29FA9-79E9-415D-844B-2D50A489CE76}" destId="{4F7CC4E9-B357-4D73-B472-468457FB191A}" srcOrd="2" destOrd="0" presId="urn:microsoft.com/office/officeart/2008/layout/VerticalCurvedList"/>
    <dgm:cxn modelId="{894BDDC1-C290-4631-9FD2-ABD029BD0916}" type="presParOf" srcId="{4F7CC4E9-B357-4D73-B472-468457FB191A}" destId="{00B213A0-ABB7-4B39-A503-97818FA4DC0D}" srcOrd="0" destOrd="0" presId="urn:microsoft.com/office/officeart/2008/layout/VerticalCurvedList"/>
    <dgm:cxn modelId="{314C0489-C16D-44C7-AC73-0FE7CA23F22D}" type="presParOf" srcId="{37A29FA9-79E9-415D-844B-2D50A489CE76}" destId="{9FA390AB-CE79-4344-83D6-3BB078B2E681}" srcOrd="3" destOrd="0" presId="urn:microsoft.com/office/officeart/2008/layout/VerticalCurvedList"/>
    <dgm:cxn modelId="{5B375604-9369-47DF-877B-32212C4A5891}" type="presParOf" srcId="{37A29FA9-79E9-415D-844B-2D50A489CE76}" destId="{A8B578D7-ABD4-4B36-BB2D-1EF3AA750E2C}" srcOrd="4" destOrd="0" presId="urn:microsoft.com/office/officeart/2008/layout/VerticalCurvedList"/>
    <dgm:cxn modelId="{5B9C498E-F204-4F8F-9146-E10F98EC1FEB}" type="presParOf" srcId="{A8B578D7-ABD4-4B36-BB2D-1EF3AA750E2C}" destId="{2E0A1813-D966-47BF-864C-198CD814ED54}" srcOrd="0" destOrd="0" presId="urn:microsoft.com/office/officeart/2008/layout/VerticalCurvedList"/>
    <dgm:cxn modelId="{328D56F6-6415-4616-9D14-8C9601EFD2B6}" type="presParOf" srcId="{37A29FA9-79E9-415D-844B-2D50A489CE76}" destId="{58EB09D8-BD91-4C0C-B6C8-31A936034AB9}" srcOrd="5" destOrd="0" presId="urn:microsoft.com/office/officeart/2008/layout/VerticalCurvedList"/>
    <dgm:cxn modelId="{D52328AA-421B-4F83-A081-8BB661241865}" type="presParOf" srcId="{37A29FA9-79E9-415D-844B-2D50A489CE76}" destId="{D3040FF1-E714-4EED-8474-65DF792D8F64}" srcOrd="6" destOrd="0" presId="urn:microsoft.com/office/officeart/2008/layout/VerticalCurvedList"/>
    <dgm:cxn modelId="{26F4853A-2EDD-4196-8565-699D00BE6561}" type="presParOf" srcId="{D3040FF1-E714-4EED-8474-65DF792D8F64}" destId="{E58878CA-EAC8-43C8-836E-43C449C29230}" srcOrd="0" destOrd="0" presId="urn:microsoft.com/office/officeart/2008/layout/VerticalCurvedList"/>
    <dgm:cxn modelId="{30630ACF-4538-407B-9FD3-C4156A9B2172}" type="presParOf" srcId="{37A29FA9-79E9-415D-844B-2D50A489CE76}" destId="{E86AF435-B626-44F8-A39C-DB8CB7709FC7}" srcOrd="7" destOrd="0" presId="urn:microsoft.com/office/officeart/2008/layout/VerticalCurvedList"/>
    <dgm:cxn modelId="{14FD9D38-AF63-42B0-9B14-F8D3E627EE0E}" type="presParOf" srcId="{37A29FA9-79E9-415D-844B-2D50A489CE76}" destId="{4B81A696-CDCB-41EB-B95A-01050C03E309}" srcOrd="8" destOrd="0" presId="urn:microsoft.com/office/officeart/2008/layout/VerticalCurvedList"/>
    <dgm:cxn modelId="{F96B9FFD-1E95-4053-A705-06A393E51E6D}" type="presParOf" srcId="{4B81A696-CDCB-41EB-B95A-01050C03E309}" destId="{38F31432-6117-494F-B657-35B47AB4C012}" srcOrd="0" destOrd="0" presId="urn:microsoft.com/office/officeart/2008/layout/VerticalCurvedList"/>
    <dgm:cxn modelId="{9A651D9B-BA8F-4BF5-8501-9EDE95116FD5}" type="presParOf" srcId="{37A29FA9-79E9-415D-844B-2D50A489CE76}" destId="{009D4E3E-1BD5-412F-9806-78C972E792D2}" srcOrd="9" destOrd="0" presId="urn:microsoft.com/office/officeart/2008/layout/VerticalCurvedList"/>
    <dgm:cxn modelId="{6C4E28B6-553D-4391-B33E-7AE6481D665E}" type="presParOf" srcId="{37A29FA9-79E9-415D-844B-2D50A489CE76}" destId="{D5BE030C-BAAD-4FAA-8626-CFF1AC1DCA23}" srcOrd="10" destOrd="0" presId="urn:microsoft.com/office/officeart/2008/layout/VerticalCurvedList"/>
    <dgm:cxn modelId="{08274D1B-1137-4808-9F34-9B60CD30C412}" type="presParOf" srcId="{D5BE030C-BAAD-4FAA-8626-CFF1AC1DCA23}" destId="{8EED4C0C-09F5-4ED2-B3C5-6874A15BAED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356945D-BDC1-4DCA-8FA0-917136551753}" type="doc">
      <dgm:prSet loTypeId="urn:microsoft.com/office/officeart/2008/layout/PictureStrips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C95D9D7-7EA7-48FC-A699-B47118AB5EBD}">
      <dgm:prSet phldrT="[텍스트]" custT="1"/>
      <dgm:spPr>
        <a:solidFill>
          <a:schemeClr val="bg1">
            <a:alpha val="40000"/>
          </a:schemeClr>
        </a:solidFill>
        <a:ln w="60325">
          <a:solidFill>
            <a:srgbClr val="0000CC"/>
          </a:solidFill>
        </a:ln>
        <a:effectLst>
          <a:reflection blurRad="6350" stA="52000" endA="300" endPos="35000" dir="5400000" sy="-100000" algn="bl" rotWithShape="0"/>
        </a:effectLst>
      </dgm:spPr>
      <dgm:t>
        <a:bodyPr/>
        <a:lstStyle/>
        <a:p>
          <a:pPr algn="ctr" latinLnBrk="1">
            <a:lnSpc>
              <a:spcPct val="100000"/>
            </a:lnSpc>
            <a:spcAft>
              <a:spcPts val="0"/>
            </a:spcAft>
          </a:pPr>
          <a:r>
            <a: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rPr>
            <a:t>MMMF</a:t>
          </a:r>
        </a:p>
        <a:p>
          <a:pPr algn="ctr" latinLnBrk="1">
            <a:lnSpc>
              <a:spcPct val="100000"/>
            </a:lnSpc>
            <a:spcAft>
              <a:spcPts val="0"/>
            </a:spcAft>
          </a:pPr>
          <a:r>
            <a: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rPr>
            <a:t>(</a:t>
          </a:r>
          <a:r>
            <a:rPr lang="ko-KR" altLang="en-US" sz="3200" dirty="0">
              <a:latin typeface="Hakgyoansim Chulseokbu TTF B" panose="020B0600000101010101" charset="-127"/>
              <a:ea typeface="Hakgyoansim Chulseokbu TTF B" panose="020B0600000101010101" charset="-127"/>
            </a:rPr>
            <a:t>단기금융상품펀드</a:t>
          </a:r>
          <a:r>
            <a: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rPr>
            <a:t>)</a:t>
          </a:r>
          <a:endParaRPr lang="ko-KR" altLang="en-US" sz="3200" dirty="0">
            <a:latin typeface="Hakgyoansim Chulseokbu TTF B" panose="020B0600000101010101" charset="-127"/>
            <a:ea typeface="Hakgyoansim Chulseokbu TTF B" panose="020B0600000101010101" charset="-127"/>
          </a:endParaRPr>
        </a:p>
      </dgm:t>
    </dgm:pt>
    <dgm:pt modelId="{1D6A6CC8-D03E-4B38-915A-749200D720EA}" type="parTrans" cxnId="{331F9516-8F48-4E76-9E68-86255C01E73B}">
      <dgm:prSet/>
      <dgm:spPr/>
      <dgm:t>
        <a:bodyPr/>
        <a:lstStyle/>
        <a:p>
          <a:pPr latinLnBrk="1"/>
          <a:endParaRPr lang="ko-KR" altLang="en-US" sz="3200">
            <a:latin typeface="Hakgyoansim Chulseokbu TTF B" panose="020B0600000101010101" charset="-127"/>
            <a:ea typeface="Hakgyoansim Chulseokbu TTF B" panose="020B0600000101010101" charset="-127"/>
          </a:endParaRPr>
        </a:p>
      </dgm:t>
    </dgm:pt>
    <dgm:pt modelId="{A2636C2B-D78C-4E66-8BD6-4BEC66BC3B71}" type="sibTrans" cxnId="{331F9516-8F48-4E76-9E68-86255C01E73B}">
      <dgm:prSet/>
      <dgm:spPr/>
      <dgm:t>
        <a:bodyPr/>
        <a:lstStyle/>
        <a:p>
          <a:pPr latinLnBrk="1"/>
          <a:endParaRPr lang="ko-KR" altLang="en-US" sz="3200">
            <a:latin typeface="Hakgyoansim Chulseokbu TTF B" panose="020B0600000101010101" charset="-127"/>
            <a:ea typeface="Hakgyoansim Chulseokbu TTF B" panose="020B0600000101010101" charset="-127"/>
          </a:endParaRPr>
        </a:p>
      </dgm:t>
    </dgm:pt>
    <dgm:pt modelId="{65E6C29F-32E9-4710-AA71-83657BAD6A1E}">
      <dgm:prSet phldrT="[텍스트]" custT="1"/>
      <dgm:spPr>
        <a:solidFill>
          <a:schemeClr val="bg1">
            <a:alpha val="40000"/>
          </a:schemeClr>
        </a:solidFill>
        <a:ln w="60325">
          <a:solidFill>
            <a:srgbClr val="0000CC"/>
          </a:solidFill>
        </a:ln>
        <a:effectLst>
          <a:reflection blurRad="6350" stA="52000" endA="300" endPos="35000" dir="5400000" sy="-100000" algn="bl" rotWithShape="0"/>
        </a:effectLst>
      </dgm:spPr>
      <dgm:t>
        <a:bodyPr/>
        <a:lstStyle/>
        <a:p>
          <a:pPr algn="ctr" latinLnBrk="1">
            <a:spcAft>
              <a:spcPts val="0"/>
            </a:spcAft>
          </a:pPr>
          <a:r>
            <a: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rPr>
            <a:t>CDS</a:t>
          </a:r>
        </a:p>
        <a:p>
          <a:pPr algn="ctr" latinLnBrk="1">
            <a:spcAft>
              <a:spcPts val="0"/>
            </a:spcAft>
          </a:pPr>
          <a:r>
            <a: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rPr>
            <a:t>(</a:t>
          </a:r>
          <a:r>
            <a:rPr lang="ko-KR" altLang="en-US" sz="3200" dirty="0">
              <a:latin typeface="Hakgyoansim Chulseokbu TTF B" panose="020B0600000101010101" charset="-127"/>
              <a:ea typeface="Hakgyoansim Chulseokbu TTF B" panose="020B0600000101010101" charset="-127"/>
            </a:rPr>
            <a:t>양도성예금증서</a:t>
          </a:r>
          <a:r>
            <a: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rPr>
            <a:t>)</a:t>
          </a:r>
          <a:endParaRPr lang="ko-KR" altLang="en-US" sz="3200" dirty="0">
            <a:latin typeface="Hakgyoansim Chulseokbu TTF B" panose="020B0600000101010101" charset="-127"/>
            <a:ea typeface="Hakgyoansim Chulseokbu TTF B" panose="020B0600000101010101" charset="-127"/>
          </a:endParaRPr>
        </a:p>
      </dgm:t>
    </dgm:pt>
    <dgm:pt modelId="{E3FD72FE-0249-4A27-81A7-73C019372FD3}" type="parTrans" cxnId="{838F36E9-7762-4E1C-ADFD-AAA34FFEA5E2}">
      <dgm:prSet/>
      <dgm:spPr/>
      <dgm:t>
        <a:bodyPr/>
        <a:lstStyle/>
        <a:p>
          <a:pPr latinLnBrk="1"/>
          <a:endParaRPr lang="ko-KR" altLang="en-US" sz="3200">
            <a:latin typeface="Hakgyoansim Chulseokbu TTF B" panose="020B0600000101010101" charset="-127"/>
            <a:ea typeface="Hakgyoansim Chulseokbu TTF B" panose="020B0600000101010101" charset="-127"/>
          </a:endParaRPr>
        </a:p>
      </dgm:t>
    </dgm:pt>
    <dgm:pt modelId="{AD13D05E-44BF-4A79-A486-16E128951866}" type="sibTrans" cxnId="{838F36E9-7762-4E1C-ADFD-AAA34FFEA5E2}">
      <dgm:prSet/>
      <dgm:spPr/>
      <dgm:t>
        <a:bodyPr/>
        <a:lstStyle/>
        <a:p>
          <a:pPr latinLnBrk="1"/>
          <a:endParaRPr lang="ko-KR" altLang="en-US" sz="3200">
            <a:latin typeface="Hakgyoansim Chulseokbu TTF B" panose="020B0600000101010101" charset="-127"/>
            <a:ea typeface="Hakgyoansim Chulseokbu TTF B" panose="020B0600000101010101" charset="-127"/>
          </a:endParaRPr>
        </a:p>
      </dgm:t>
    </dgm:pt>
    <dgm:pt modelId="{103D3816-5800-4FD5-9A3E-619BACB27255}">
      <dgm:prSet phldrT="[텍스트]" custT="1"/>
      <dgm:spPr>
        <a:solidFill>
          <a:schemeClr val="bg1">
            <a:alpha val="40000"/>
          </a:schemeClr>
        </a:solidFill>
        <a:ln w="60325">
          <a:solidFill>
            <a:srgbClr val="0000CC"/>
          </a:solidFill>
        </a:ln>
        <a:effectLst>
          <a:reflection blurRad="6350" stA="52000" endA="300" endPos="35000" dir="5400000" sy="-100000" algn="bl" rotWithShape="0"/>
        </a:effectLst>
      </dgm:spPr>
      <dgm:t>
        <a:bodyPr/>
        <a:lstStyle/>
        <a:p>
          <a:pPr algn="ctr" latinLnBrk="1">
            <a:spcAft>
              <a:spcPts val="0"/>
            </a:spcAft>
          </a:pPr>
          <a:r>
            <a: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rPr>
            <a:t>STOCKS(</a:t>
          </a:r>
          <a:r>
            <a:rPr lang="ko-KR" altLang="en-US" sz="3200" dirty="0">
              <a:latin typeface="Hakgyoansim Chulseokbu TTF B" panose="020B0600000101010101" charset="-127"/>
              <a:ea typeface="Hakgyoansim Chulseokbu TTF B" panose="020B0600000101010101" charset="-127"/>
            </a:rPr>
            <a:t>주식</a:t>
          </a:r>
          <a:r>
            <a: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rPr>
            <a:t>)</a:t>
          </a:r>
          <a:endParaRPr lang="ko-KR" altLang="en-US" sz="3200" dirty="0">
            <a:latin typeface="Hakgyoansim Chulseokbu TTF B" panose="020B0600000101010101" charset="-127"/>
            <a:ea typeface="Hakgyoansim Chulseokbu TTF B" panose="020B0600000101010101" charset="-127"/>
          </a:endParaRPr>
        </a:p>
      </dgm:t>
    </dgm:pt>
    <dgm:pt modelId="{83535D99-EFDD-4116-9E26-95DCDB9C2630}" type="parTrans" cxnId="{E53D4BED-2E8B-429B-8D4F-1490A05D47B2}">
      <dgm:prSet/>
      <dgm:spPr/>
      <dgm:t>
        <a:bodyPr/>
        <a:lstStyle/>
        <a:p>
          <a:pPr latinLnBrk="1"/>
          <a:endParaRPr lang="ko-KR" altLang="en-US" sz="3200">
            <a:latin typeface="Hakgyoansim Chulseokbu TTF B" panose="020B0600000101010101" charset="-127"/>
            <a:ea typeface="Hakgyoansim Chulseokbu TTF B" panose="020B0600000101010101" charset="-127"/>
          </a:endParaRPr>
        </a:p>
      </dgm:t>
    </dgm:pt>
    <dgm:pt modelId="{6021D4DC-876B-4A7D-A38D-8E564E404FE9}" type="sibTrans" cxnId="{E53D4BED-2E8B-429B-8D4F-1490A05D47B2}">
      <dgm:prSet/>
      <dgm:spPr/>
      <dgm:t>
        <a:bodyPr/>
        <a:lstStyle/>
        <a:p>
          <a:pPr latinLnBrk="1"/>
          <a:endParaRPr lang="ko-KR" altLang="en-US" sz="3200">
            <a:latin typeface="Hakgyoansim Chulseokbu TTF B" panose="020B0600000101010101" charset="-127"/>
            <a:ea typeface="Hakgyoansim Chulseokbu TTF B" panose="020B0600000101010101" charset="-127"/>
          </a:endParaRPr>
        </a:p>
      </dgm:t>
    </dgm:pt>
    <dgm:pt modelId="{978FAEAD-76B3-48BD-AD3B-8C51A6BB95DB}">
      <dgm:prSet phldrT="[텍스트]" custT="1"/>
      <dgm:spPr>
        <a:solidFill>
          <a:schemeClr val="bg1">
            <a:alpha val="40000"/>
          </a:schemeClr>
        </a:solidFill>
        <a:ln w="60325">
          <a:solidFill>
            <a:srgbClr val="0000CC"/>
          </a:solidFill>
        </a:ln>
        <a:effectLst>
          <a:reflection blurRad="6350" stA="52000" endA="300" endPos="35000" dir="5400000" sy="-100000" algn="bl" rotWithShape="0"/>
        </a:effectLst>
      </dgm:spPr>
      <dgm:t>
        <a:bodyPr/>
        <a:lstStyle/>
        <a:p>
          <a:pPr algn="ctr" latinLnBrk="1">
            <a:spcAft>
              <a:spcPts val="0"/>
            </a:spcAft>
          </a:pPr>
          <a:r>
            <a: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rPr>
            <a:t>NMMF</a:t>
          </a:r>
        </a:p>
        <a:p>
          <a:pPr algn="ctr" latinLnBrk="1">
            <a:spcAft>
              <a:spcPts val="0"/>
            </a:spcAft>
          </a:pPr>
          <a:r>
            <a: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rPr>
            <a:t>(</a:t>
          </a:r>
          <a:r>
            <a:rPr lang="ko-KR" altLang="en-US" sz="3200" dirty="0" err="1">
              <a:latin typeface="Hakgyoansim Chulseokbu TTF B" panose="020B0600000101010101" charset="-127"/>
              <a:ea typeface="Hakgyoansim Chulseokbu TTF B" panose="020B0600000101010101" charset="-127"/>
            </a:rPr>
            <a:t>비머니마켓펀드</a:t>
          </a:r>
          <a:r>
            <a: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rPr>
            <a:t>)</a:t>
          </a:r>
          <a:endParaRPr lang="ko-KR" altLang="en-US" sz="3200" dirty="0">
            <a:latin typeface="Hakgyoansim Chulseokbu TTF B" panose="020B0600000101010101" charset="-127"/>
            <a:ea typeface="Hakgyoansim Chulseokbu TTF B" panose="020B0600000101010101" charset="-127"/>
          </a:endParaRPr>
        </a:p>
      </dgm:t>
    </dgm:pt>
    <dgm:pt modelId="{173B93CD-F82D-47FF-9CF4-DF8F204FAE3C}" type="parTrans" cxnId="{F9720C4C-32E9-46AE-9838-BC171C727879}">
      <dgm:prSet/>
      <dgm:spPr/>
      <dgm:t>
        <a:bodyPr/>
        <a:lstStyle/>
        <a:p>
          <a:pPr latinLnBrk="1"/>
          <a:endParaRPr lang="ko-KR" altLang="en-US" sz="3200">
            <a:latin typeface="Hakgyoansim Chulseokbu TTF B" panose="020B0600000101010101" charset="-127"/>
            <a:ea typeface="Hakgyoansim Chulseokbu TTF B" panose="020B0600000101010101" charset="-127"/>
          </a:endParaRPr>
        </a:p>
      </dgm:t>
    </dgm:pt>
    <dgm:pt modelId="{6FF36670-20F9-4763-A606-1DAFE29EC31C}" type="sibTrans" cxnId="{F9720C4C-32E9-46AE-9838-BC171C727879}">
      <dgm:prSet/>
      <dgm:spPr/>
      <dgm:t>
        <a:bodyPr/>
        <a:lstStyle/>
        <a:p>
          <a:pPr latinLnBrk="1"/>
          <a:endParaRPr lang="ko-KR" altLang="en-US" sz="3200">
            <a:latin typeface="Hakgyoansim Chulseokbu TTF B" panose="020B0600000101010101" charset="-127"/>
            <a:ea typeface="Hakgyoansim Chulseokbu TTF B" panose="020B0600000101010101" charset="-127"/>
          </a:endParaRPr>
        </a:p>
      </dgm:t>
    </dgm:pt>
    <dgm:pt modelId="{275878A4-A73B-4E5D-A721-C3B7612399EA}">
      <dgm:prSet phldrT="[텍스트]" custT="1"/>
      <dgm:spPr>
        <a:solidFill>
          <a:schemeClr val="bg1">
            <a:alpha val="40000"/>
          </a:schemeClr>
        </a:solidFill>
        <a:ln w="60325">
          <a:solidFill>
            <a:srgbClr val="0000CC"/>
          </a:solidFill>
        </a:ln>
        <a:effectLst>
          <a:reflection blurRad="6350" stA="52000" endA="300" endPos="35000" dir="5400000" sy="-100000" algn="bl" rotWithShape="0"/>
        </a:effectLst>
      </dgm:spPr>
      <dgm:t>
        <a:bodyPr/>
        <a:lstStyle/>
        <a:p>
          <a:pPr algn="ctr" latinLnBrk="1">
            <a:spcAft>
              <a:spcPts val="0"/>
            </a:spcAft>
          </a:pPr>
          <a:r>
            <a: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rPr>
            <a:t>RETQLIQ</a:t>
          </a:r>
        </a:p>
        <a:p>
          <a:pPr algn="ctr" latinLnBrk="1">
            <a:spcAft>
              <a:spcPts val="0"/>
            </a:spcAft>
          </a:pPr>
          <a:r>
            <a: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rPr>
            <a:t>(</a:t>
          </a:r>
          <a:r>
            <a:rPr lang="ko-KR" altLang="en-US" sz="3200" dirty="0">
              <a:latin typeface="Hakgyoansim Chulseokbu TTF B" panose="020B0600000101010101" charset="-127"/>
              <a:ea typeface="Hakgyoansim Chulseokbu TTF B" panose="020B0600000101010101" charset="-127"/>
            </a:rPr>
            <a:t>퇴직준비금</a:t>
          </a:r>
        </a:p>
      </dgm:t>
    </dgm:pt>
    <dgm:pt modelId="{9F473DD8-B72F-4197-8D0E-2624CAA58262}" type="parTrans" cxnId="{1B51D797-CE14-4AB4-A70B-6F8CDB486750}">
      <dgm:prSet/>
      <dgm:spPr/>
      <dgm:t>
        <a:bodyPr/>
        <a:lstStyle/>
        <a:p>
          <a:pPr latinLnBrk="1"/>
          <a:endParaRPr lang="ko-KR" altLang="en-US" sz="3200">
            <a:latin typeface="Hakgyoansim Chulseokbu TTF B" panose="020B0600000101010101" charset="-127"/>
            <a:ea typeface="Hakgyoansim Chulseokbu TTF B" panose="020B0600000101010101" charset="-127"/>
          </a:endParaRPr>
        </a:p>
      </dgm:t>
    </dgm:pt>
    <dgm:pt modelId="{AB9EE9D5-4835-415B-BA06-B7643EC977B3}" type="sibTrans" cxnId="{1B51D797-CE14-4AB4-A70B-6F8CDB486750}">
      <dgm:prSet/>
      <dgm:spPr/>
      <dgm:t>
        <a:bodyPr/>
        <a:lstStyle/>
        <a:p>
          <a:pPr latinLnBrk="1"/>
          <a:endParaRPr lang="ko-KR" altLang="en-US" sz="3200">
            <a:latin typeface="Hakgyoansim Chulseokbu TTF B" panose="020B0600000101010101" charset="-127"/>
            <a:ea typeface="Hakgyoansim Chulseokbu TTF B" panose="020B0600000101010101" charset="-127"/>
          </a:endParaRPr>
        </a:p>
      </dgm:t>
    </dgm:pt>
    <dgm:pt modelId="{FF41D17A-AEF6-4260-8F64-2E09FB86A58A}" type="pres">
      <dgm:prSet presAssocID="{C356945D-BDC1-4DCA-8FA0-917136551753}" presName="Name0" presStyleCnt="0">
        <dgm:presLayoutVars>
          <dgm:dir/>
          <dgm:resizeHandles val="exact"/>
        </dgm:presLayoutVars>
      </dgm:prSet>
      <dgm:spPr/>
    </dgm:pt>
    <dgm:pt modelId="{33D37038-20FF-454F-AD64-C67CD328A283}" type="pres">
      <dgm:prSet presAssocID="{1C95D9D7-7EA7-48FC-A699-B47118AB5EBD}" presName="composite" presStyleCnt="0"/>
      <dgm:spPr/>
    </dgm:pt>
    <dgm:pt modelId="{6484F392-D5B9-40A7-9FFF-14B8E6A44F3F}" type="pres">
      <dgm:prSet presAssocID="{1C95D9D7-7EA7-48FC-A699-B47118AB5EBD}" presName="rect1" presStyleLbl="trAlignAcc1" presStyleIdx="0" presStyleCnt="5" custLinFactNeighborY="-16653">
        <dgm:presLayoutVars>
          <dgm:bulletEnabled val="1"/>
        </dgm:presLayoutVars>
      </dgm:prSet>
      <dgm:spPr/>
    </dgm:pt>
    <dgm:pt modelId="{4C55B4B8-CA0C-4BF5-8218-5C27FF87AB6F}" type="pres">
      <dgm:prSet presAssocID="{1C95D9D7-7EA7-48FC-A699-B47118AB5EBD}" presName="rect2" presStyleLbl="fgImgPlace1" presStyleIdx="0" presStyleCnt="5" custLinFactNeighborY="-15861"/>
      <dgm:spPr>
        <a:solidFill>
          <a:schemeClr val="bg1">
            <a:lumMod val="95000"/>
          </a:schemeClr>
        </a:solidFill>
        <a:ln w="47625">
          <a:solidFill>
            <a:srgbClr val="0000CC"/>
          </a:solidFill>
        </a:ln>
      </dgm:spPr>
    </dgm:pt>
    <dgm:pt modelId="{DFB2BDA7-1B02-415B-A41B-939C31480579}" type="pres">
      <dgm:prSet presAssocID="{A2636C2B-D78C-4E66-8BD6-4BEC66BC3B71}" presName="sibTrans" presStyleCnt="0"/>
      <dgm:spPr/>
    </dgm:pt>
    <dgm:pt modelId="{99D52770-79F4-4622-B0CD-9537D9BAB3CA}" type="pres">
      <dgm:prSet presAssocID="{65E6C29F-32E9-4710-AA71-83657BAD6A1E}" presName="composite" presStyleCnt="0"/>
      <dgm:spPr/>
    </dgm:pt>
    <dgm:pt modelId="{A578E5B3-6C10-410B-9701-0369F2E2AAE1}" type="pres">
      <dgm:prSet presAssocID="{65E6C29F-32E9-4710-AA71-83657BAD6A1E}" presName="rect1" presStyleLbl="trAlignAcc1" presStyleIdx="1" presStyleCnt="5" custLinFactNeighborY="-16571">
        <dgm:presLayoutVars>
          <dgm:bulletEnabled val="1"/>
        </dgm:presLayoutVars>
      </dgm:prSet>
      <dgm:spPr/>
    </dgm:pt>
    <dgm:pt modelId="{3A2E2D71-C647-4F45-956C-26C0C926C839}" type="pres">
      <dgm:prSet presAssocID="{65E6C29F-32E9-4710-AA71-83657BAD6A1E}" presName="rect2" presStyleLbl="fgImgPlace1" presStyleIdx="1" presStyleCnt="5" custLinFactNeighborY="-15782"/>
      <dgm:spPr>
        <a:solidFill>
          <a:schemeClr val="bg1">
            <a:lumMod val="95000"/>
          </a:schemeClr>
        </a:solidFill>
        <a:ln w="47625">
          <a:solidFill>
            <a:srgbClr val="0000CC"/>
          </a:solidFill>
        </a:ln>
      </dgm:spPr>
    </dgm:pt>
    <dgm:pt modelId="{2B5F9AF3-410C-4D88-ACC0-C7C3613C35A3}" type="pres">
      <dgm:prSet presAssocID="{AD13D05E-44BF-4A79-A486-16E128951866}" presName="sibTrans" presStyleCnt="0"/>
      <dgm:spPr/>
    </dgm:pt>
    <dgm:pt modelId="{691F2940-3B62-48B4-B677-530681A5725F}" type="pres">
      <dgm:prSet presAssocID="{103D3816-5800-4FD5-9A3E-619BACB27255}" presName="composite" presStyleCnt="0"/>
      <dgm:spPr/>
    </dgm:pt>
    <dgm:pt modelId="{BB9EB65B-0E04-4787-B0CC-2239508A7880}" type="pres">
      <dgm:prSet presAssocID="{103D3816-5800-4FD5-9A3E-619BACB27255}" presName="rect1" presStyleLbl="trAlignAcc1" presStyleIdx="2" presStyleCnt="5" custLinFactNeighborY="-16653">
        <dgm:presLayoutVars>
          <dgm:bulletEnabled val="1"/>
        </dgm:presLayoutVars>
      </dgm:prSet>
      <dgm:spPr/>
    </dgm:pt>
    <dgm:pt modelId="{E49BE3E3-60CB-4DE2-B2C7-B40A837339DC}" type="pres">
      <dgm:prSet presAssocID="{103D3816-5800-4FD5-9A3E-619BACB27255}" presName="rect2" presStyleLbl="fgImgPlace1" presStyleIdx="2" presStyleCnt="5" custLinFactNeighborY="-15861"/>
      <dgm:spPr>
        <a:solidFill>
          <a:schemeClr val="bg1">
            <a:lumMod val="95000"/>
          </a:schemeClr>
        </a:solidFill>
        <a:ln w="47625">
          <a:solidFill>
            <a:srgbClr val="0000CC"/>
          </a:solidFill>
        </a:ln>
      </dgm:spPr>
    </dgm:pt>
    <dgm:pt modelId="{56AE2107-2D49-4516-B5AF-2ABDC9DCB0CB}" type="pres">
      <dgm:prSet presAssocID="{6021D4DC-876B-4A7D-A38D-8E564E404FE9}" presName="sibTrans" presStyleCnt="0"/>
      <dgm:spPr/>
    </dgm:pt>
    <dgm:pt modelId="{6262ADD2-ABD7-4A6B-B8D0-1F49BAE31B88}" type="pres">
      <dgm:prSet presAssocID="{978FAEAD-76B3-48BD-AD3B-8C51A6BB95DB}" presName="composite" presStyleCnt="0"/>
      <dgm:spPr/>
    </dgm:pt>
    <dgm:pt modelId="{95F2060C-A913-4C86-8D20-6CAEB17A6BDC}" type="pres">
      <dgm:prSet presAssocID="{978FAEAD-76B3-48BD-AD3B-8C51A6BB95DB}" presName="rect1" presStyleLbl="trAlignAcc1" presStyleIdx="3" presStyleCnt="5" custLinFactNeighborY="5083">
        <dgm:presLayoutVars>
          <dgm:bulletEnabled val="1"/>
        </dgm:presLayoutVars>
      </dgm:prSet>
      <dgm:spPr/>
    </dgm:pt>
    <dgm:pt modelId="{CB032C26-05A0-43E7-BD5F-343A0FA0441B}" type="pres">
      <dgm:prSet presAssocID="{978FAEAD-76B3-48BD-AD3B-8C51A6BB95DB}" presName="rect2" presStyleLbl="fgImgPlace1" presStyleIdx="3" presStyleCnt="5" custLinFactNeighborY="7927"/>
      <dgm:spPr>
        <a:solidFill>
          <a:schemeClr val="bg1">
            <a:lumMod val="95000"/>
          </a:schemeClr>
        </a:solidFill>
        <a:ln w="47625">
          <a:solidFill>
            <a:srgbClr val="0000CC"/>
          </a:solidFill>
        </a:ln>
      </dgm:spPr>
    </dgm:pt>
    <dgm:pt modelId="{56C63160-5539-43E6-827A-6D6BF855EACC}" type="pres">
      <dgm:prSet presAssocID="{6FF36670-20F9-4763-A606-1DAFE29EC31C}" presName="sibTrans" presStyleCnt="0"/>
      <dgm:spPr/>
    </dgm:pt>
    <dgm:pt modelId="{698D8546-A489-4C86-B47F-7A513669BCE5}" type="pres">
      <dgm:prSet presAssocID="{275878A4-A73B-4E5D-A721-C3B7612399EA}" presName="composite" presStyleCnt="0"/>
      <dgm:spPr/>
    </dgm:pt>
    <dgm:pt modelId="{7B2789D1-9BE0-4F8E-B51A-D9E8ED456518}" type="pres">
      <dgm:prSet presAssocID="{275878A4-A73B-4E5D-A721-C3B7612399EA}" presName="rect1" presStyleLbl="trAlignAcc1" presStyleIdx="4" presStyleCnt="5" custLinFactNeighborY="5083">
        <dgm:presLayoutVars>
          <dgm:bulletEnabled val="1"/>
        </dgm:presLayoutVars>
      </dgm:prSet>
      <dgm:spPr/>
    </dgm:pt>
    <dgm:pt modelId="{1784CD87-B979-4563-8657-F23A0D07F132}" type="pres">
      <dgm:prSet presAssocID="{275878A4-A73B-4E5D-A721-C3B7612399EA}" presName="rect2" presStyleLbl="fgImgPlace1" presStyleIdx="4" presStyleCnt="5" custLinFactNeighborY="7927"/>
      <dgm:spPr>
        <a:solidFill>
          <a:schemeClr val="bg1">
            <a:lumMod val="95000"/>
          </a:schemeClr>
        </a:solidFill>
        <a:ln w="47625">
          <a:solidFill>
            <a:srgbClr val="0000CC"/>
          </a:solidFill>
        </a:ln>
      </dgm:spPr>
    </dgm:pt>
  </dgm:ptLst>
  <dgm:cxnLst>
    <dgm:cxn modelId="{331F9516-8F48-4E76-9E68-86255C01E73B}" srcId="{C356945D-BDC1-4DCA-8FA0-917136551753}" destId="{1C95D9D7-7EA7-48FC-A699-B47118AB5EBD}" srcOrd="0" destOrd="0" parTransId="{1D6A6CC8-D03E-4B38-915A-749200D720EA}" sibTransId="{A2636C2B-D78C-4E66-8BD6-4BEC66BC3B71}"/>
    <dgm:cxn modelId="{2B2A161D-23D2-4D63-8E5B-47743EB9F652}" type="presOf" srcId="{1C95D9D7-7EA7-48FC-A699-B47118AB5EBD}" destId="{6484F392-D5B9-40A7-9FFF-14B8E6A44F3F}" srcOrd="0" destOrd="0" presId="urn:microsoft.com/office/officeart/2008/layout/PictureStrips"/>
    <dgm:cxn modelId="{00CF4133-CC3C-40A3-8029-4FC1AC11A1B3}" type="presOf" srcId="{103D3816-5800-4FD5-9A3E-619BACB27255}" destId="{BB9EB65B-0E04-4787-B0CC-2239508A7880}" srcOrd="0" destOrd="0" presId="urn:microsoft.com/office/officeart/2008/layout/PictureStrips"/>
    <dgm:cxn modelId="{D228E75B-457D-4FB9-863E-FC07E3AB0E91}" type="presOf" srcId="{275878A4-A73B-4E5D-A721-C3B7612399EA}" destId="{7B2789D1-9BE0-4F8E-B51A-D9E8ED456518}" srcOrd="0" destOrd="0" presId="urn:microsoft.com/office/officeart/2008/layout/PictureStrips"/>
    <dgm:cxn modelId="{F9720C4C-32E9-46AE-9838-BC171C727879}" srcId="{C356945D-BDC1-4DCA-8FA0-917136551753}" destId="{978FAEAD-76B3-48BD-AD3B-8C51A6BB95DB}" srcOrd="3" destOrd="0" parTransId="{173B93CD-F82D-47FF-9CF4-DF8F204FAE3C}" sibTransId="{6FF36670-20F9-4763-A606-1DAFE29EC31C}"/>
    <dgm:cxn modelId="{EF05426F-D88E-490C-B249-769EF0417F02}" type="presOf" srcId="{978FAEAD-76B3-48BD-AD3B-8C51A6BB95DB}" destId="{95F2060C-A913-4C86-8D20-6CAEB17A6BDC}" srcOrd="0" destOrd="0" presId="urn:microsoft.com/office/officeart/2008/layout/PictureStrips"/>
    <dgm:cxn modelId="{1B51D797-CE14-4AB4-A70B-6F8CDB486750}" srcId="{C356945D-BDC1-4DCA-8FA0-917136551753}" destId="{275878A4-A73B-4E5D-A721-C3B7612399EA}" srcOrd="4" destOrd="0" parTransId="{9F473DD8-B72F-4197-8D0E-2624CAA58262}" sibTransId="{AB9EE9D5-4835-415B-BA06-B7643EC977B3}"/>
    <dgm:cxn modelId="{BB03D4A4-1214-4120-A0FE-E2B8291160E0}" type="presOf" srcId="{C356945D-BDC1-4DCA-8FA0-917136551753}" destId="{FF41D17A-AEF6-4260-8F64-2E09FB86A58A}" srcOrd="0" destOrd="0" presId="urn:microsoft.com/office/officeart/2008/layout/PictureStrips"/>
    <dgm:cxn modelId="{914850D2-F5BD-409C-8AF6-160F1D0DA54D}" type="presOf" srcId="{65E6C29F-32E9-4710-AA71-83657BAD6A1E}" destId="{A578E5B3-6C10-410B-9701-0369F2E2AAE1}" srcOrd="0" destOrd="0" presId="urn:microsoft.com/office/officeart/2008/layout/PictureStrips"/>
    <dgm:cxn modelId="{838F36E9-7762-4E1C-ADFD-AAA34FFEA5E2}" srcId="{C356945D-BDC1-4DCA-8FA0-917136551753}" destId="{65E6C29F-32E9-4710-AA71-83657BAD6A1E}" srcOrd="1" destOrd="0" parTransId="{E3FD72FE-0249-4A27-81A7-73C019372FD3}" sibTransId="{AD13D05E-44BF-4A79-A486-16E128951866}"/>
    <dgm:cxn modelId="{E53D4BED-2E8B-429B-8D4F-1490A05D47B2}" srcId="{C356945D-BDC1-4DCA-8FA0-917136551753}" destId="{103D3816-5800-4FD5-9A3E-619BACB27255}" srcOrd="2" destOrd="0" parTransId="{83535D99-EFDD-4116-9E26-95DCDB9C2630}" sibTransId="{6021D4DC-876B-4A7D-A38D-8E564E404FE9}"/>
    <dgm:cxn modelId="{D0648490-A125-434E-9EC3-C6619A43D629}" type="presParOf" srcId="{FF41D17A-AEF6-4260-8F64-2E09FB86A58A}" destId="{33D37038-20FF-454F-AD64-C67CD328A283}" srcOrd="0" destOrd="0" presId="urn:microsoft.com/office/officeart/2008/layout/PictureStrips"/>
    <dgm:cxn modelId="{545F52AD-3C2C-414E-9353-16A99129A11A}" type="presParOf" srcId="{33D37038-20FF-454F-AD64-C67CD328A283}" destId="{6484F392-D5B9-40A7-9FFF-14B8E6A44F3F}" srcOrd="0" destOrd="0" presId="urn:microsoft.com/office/officeart/2008/layout/PictureStrips"/>
    <dgm:cxn modelId="{797EE76E-477E-4142-9CFC-1C3F8EE93510}" type="presParOf" srcId="{33D37038-20FF-454F-AD64-C67CD328A283}" destId="{4C55B4B8-CA0C-4BF5-8218-5C27FF87AB6F}" srcOrd="1" destOrd="0" presId="urn:microsoft.com/office/officeart/2008/layout/PictureStrips"/>
    <dgm:cxn modelId="{AC56F624-8BD8-421D-B0A5-FC4EEABEDFF0}" type="presParOf" srcId="{FF41D17A-AEF6-4260-8F64-2E09FB86A58A}" destId="{DFB2BDA7-1B02-415B-A41B-939C31480579}" srcOrd="1" destOrd="0" presId="urn:microsoft.com/office/officeart/2008/layout/PictureStrips"/>
    <dgm:cxn modelId="{24591B97-7E97-4246-A1B6-2CA22491C6F6}" type="presParOf" srcId="{FF41D17A-AEF6-4260-8F64-2E09FB86A58A}" destId="{99D52770-79F4-4622-B0CD-9537D9BAB3CA}" srcOrd="2" destOrd="0" presId="urn:microsoft.com/office/officeart/2008/layout/PictureStrips"/>
    <dgm:cxn modelId="{04703DEF-68B2-432B-90CC-7CB103DEC4DF}" type="presParOf" srcId="{99D52770-79F4-4622-B0CD-9537D9BAB3CA}" destId="{A578E5B3-6C10-410B-9701-0369F2E2AAE1}" srcOrd="0" destOrd="0" presId="urn:microsoft.com/office/officeart/2008/layout/PictureStrips"/>
    <dgm:cxn modelId="{6D59D73C-C7DB-416E-ACCD-4BE76110BFD5}" type="presParOf" srcId="{99D52770-79F4-4622-B0CD-9537D9BAB3CA}" destId="{3A2E2D71-C647-4F45-956C-26C0C926C839}" srcOrd="1" destOrd="0" presId="urn:microsoft.com/office/officeart/2008/layout/PictureStrips"/>
    <dgm:cxn modelId="{9FA0809E-B950-4707-AA3C-D3BDBA3FC8C7}" type="presParOf" srcId="{FF41D17A-AEF6-4260-8F64-2E09FB86A58A}" destId="{2B5F9AF3-410C-4D88-ACC0-C7C3613C35A3}" srcOrd="3" destOrd="0" presId="urn:microsoft.com/office/officeart/2008/layout/PictureStrips"/>
    <dgm:cxn modelId="{8EC8528D-0FAF-4CCF-8EE3-B0A8CA114C5E}" type="presParOf" srcId="{FF41D17A-AEF6-4260-8F64-2E09FB86A58A}" destId="{691F2940-3B62-48B4-B677-530681A5725F}" srcOrd="4" destOrd="0" presId="urn:microsoft.com/office/officeart/2008/layout/PictureStrips"/>
    <dgm:cxn modelId="{782A3454-65B3-4B6D-8FBA-57770D97BF3E}" type="presParOf" srcId="{691F2940-3B62-48B4-B677-530681A5725F}" destId="{BB9EB65B-0E04-4787-B0CC-2239508A7880}" srcOrd="0" destOrd="0" presId="urn:microsoft.com/office/officeart/2008/layout/PictureStrips"/>
    <dgm:cxn modelId="{6D98C7E3-C16E-4F5C-8118-CF0B39CF95C8}" type="presParOf" srcId="{691F2940-3B62-48B4-B677-530681A5725F}" destId="{E49BE3E3-60CB-4DE2-B2C7-B40A837339DC}" srcOrd="1" destOrd="0" presId="urn:microsoft.com/office/officeart/2008/layout/PictureStrips"/>
    <dgm:cxn modelId="{A3EE64EA-A02C-4C17-8C13-76B9B00995C6}" type="presParOf" srcId="{FF41D17A-AEF6-4260-8F64-2E09FB86A58A}" destId="{56AE2107-2D49-4516-B5AF-2ABDC9DCB0CB}" srcOrd="5" destOrd="0" presId="urn:microsoft.com/office/officeart/2008/layout/PictureStrips"/>
    <dgm:cxn modelId="{047AEA26-6012-4F7E-A824-0BCDE7B49BBA}" type="presParOf" srcId="{FF41D17A-AEF6-4260-8F64-2E09FB86A58A}" destId="{6262ADD2-ABD7-4A6B-B8D0-1F49BAE31B88}" srcOrd="6" destOrd="0" presId="urn:microsoft.com/office/officeart/2008/layout/PictureStrips"/>
    <dgm:cxn modelId="{99BE02A2-2C34-4E64-A901-9A4808D5C24F}" type="presParOf" srcId="{6262ADD2-ABD7-4A6B-B8D0-1F49BAE31B88}" destId="{95F2060C-A913-4C86-8D20-6CAEB17A6BDC}" srcOrd="0" destOrd="0" presId="urn:microsoft.com/office/officeart/2008/layout/PictureStrips"/>
    <dgm:cxn modelId="{0103D7F0-2FFB-4CC3-B3C9-5045416DBD54}" type="presParOf" srcId="{6262ADD2-ABD7-4A6B-B8D0-1F49BAE31B88}" destId="{CB032C26-05A0-43E7-BD5F-343A0FA0441B}" srcOrd="1" destOrd="0" presId="urn:microsoft.com/office/officeart/2008/layout/PictureStrips"/>
    <dgm:cxn modelId="{1095AC7C-3556-4D53-8950-C97B0D6AAF70}" type="presParOf" srcId="{FF41D17A-AEF6-4260-8F64-2E09FB86A58A}" destId="{56C63160-5539-43E6-827A-6D6BF855EACC}" srcOrd="7" destOrd="0" presId="urn:microsoft.com/office/officeart/2008/layout/PictureStrips"/>
    <dgm:cxn modelId="{D66BA6AC-E5F0-4D95-9E60-9FF31373E52A}" type="presParOf" srcId="{FF41D17A-AEF6-4260-8F64-2E09FB86A58A}" destId="{698D8546-A489-4C86-B47F-7A513669BCE5}" srcOrd="8" destOrd="0" presId="urn:microsoft.com/office/officeart/2008/layout/PictureStrips"/>
    <dgm:cxn modelId="{33508738-3F55-4F20-A2DA-BFF91340CA71}" type="presParOf" srcId="{698D8546-A489-4C86-B47F-7A513669BCE5}" destId="{7B2789D1-9BE0-4F8E-B51A-D9E8ED456518}" srcOrd="0" destOrd="0" presId="urn:microsoft.com/office/officeart/2008/layout/PictureStrips"/>
    <dgm:cxn modelId="{D70F352D-E47A-42E6-9C2E-5BDE68404D7E}" type="presParOf" srcId="{698D8546-A489-4C86-B47F-7A513669BCE5}" destId="{1784CD87-B979-4563-8657-F23A0D07F132}" srcOrd="1" destOrd="0" presId="urn:microsoft.com/office/officeart/2008/layout/PictureStrips"/>
  </dgm:cxnLst>
  <dgm:bg>
    <a:effectLst/>
  </dgm:bg>
  <dgm:whole>
    <a:effectLst/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0E61BFC-2AA7-4D45-A989-D76808DDACBD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</dgm:pt>
    <dgm:pt modelId="{FAF56559-4BC6-4F8E-AF7B-FDD53C6A2C57}">
      <dgm:prSet phldrT="[텍스트]" custT="1"/>
      <dgm:spPr/>
      <dgm:t>
        <a:bodyPr/>
        <a:lstStyle/>
        <a:p>
          <a:pPr latinLnBrk="1"/>
          <a:r>
            <a:rPr lang="en-US" altLang="ko-KR" sz="2000" dirty="0">
              <a:latin typeface="Hakgyoansim Chulseokbu TTF B" panose="020B0600000101010101" charset="-127"/>
              <a:ea typeface="Hakgyoansim Chulseokbu TTF B" panose="020B0600000101010101" charset="-127"/>
            </a:rPr>
            <a:t>Django DB </a:t>
          </a:r>
          <a:r>
            <a:rPr lang="ko-KR" altLang="en-US" sz="2000" dirty="0">
              <a:latin typeface="Hakgyoansim Chulseokbu TTF B" panose="020B0600000101010101" charset="-127"/>
              <a:ea typeface="Hakgyoansim Chulseokbu TTF B" panose="020B0600000101010101" charset="-127"/>
            </a:rPr>
            <a:t>프로필</a:t>
          </a:r>
        </a:p>
      </dgm:t>
    </dgm:pt>
    <dgm:pt modelId="{C3BFDD55-A3B5-47A0-99D3-BB11F28A92D8}" type="parTrans" cxnId="{8BB476A8-49FE-43EF-B904-887C79509CBB}">
      <dgm:prSet/>
      <dgm:spPr/>
      <dgm:t>
        <a:bodyPr/>
        <a:lstStyle/>
        <a:p>
          <a:pPr latinLnBrk="1"/>
          <a:endParaRPr lang="ko-KR" altLang="en-US" sz="2400"/>
        </a:p>
      </dgm:t>
    </dgm:pt>
    <dgm:pt modelId="{B2D00FD5-F959-4A32-8556-8C2F92F6AC6C}" type="sibTrans" cxnId="{8BB476A8-49FE-43EF-B904-887C79509CBB}">
      <dgm:prSet/>
      <dgm:spPr/>
      <dgm:t>
        <a:bodyPr/>
        <a:lstStyle/>
        <a:p>
          <a:pPr latinLnBrk="1"/>
          <a:endParaRPr lang="ko-KR" altLang="en-US" sz="2400"/>
        </a:p>
      </dgm:t>
    </dgm:pt>
    <dgm:pt modelId="{868495C1-D36B-49DF-9B28-08243EFBBC9B}">
      <dgm:prSet phldrT="[텍스트]" custT="1"/>
      <dgm:spPr/>
      <dgm:t>
        <a:bodyPr/>
        <a:lstStyle/>
        <a:p>
          <a:pPr latinLnBrk="1"/>
          <a:r>
            <a:rPr lang="ko-KR" altLang="en-US" sz="2000" dirty="0">
              <a:latin typeface="Hakgyoansim Chulseokbu TTF B" panose="020B0600000101010101" charset="-127"/>
              <a:ea typeface="Hakgyoansim Chulseokbu TTF B" panose="020B0600000101010101" charset="-127"/>
            </a:rPr>
            <a:t>룰베이스 분석</a:t>
          </a:r>
        </a:p>
      </dgm:t>
    </dgm:pt>
    <dgm:pt modelId="{29BEEC32-9F9D-40E9-8C61-57F9819C7651}" type="parTrans" cxnId="{535FC376-B8C5-45FA-8DCE-F92CD122F642}">
      <dgm:prSet/>
      <dgm:spPr/>
      <dgm:t>
        <a:bodyPr/>
        <a:lstStyle/>
        <a:p>
          <a:pPr latinLnBrk="1"/>
          <a:endParaRPr lang="ko-KR" altLang="en-US" sz="2400"/>
        </a:p>
      </dgm:t>
    </dgm:pt>
    <dgm:pt modelId="{3F6846BB-F1BD-4E1C-A2AD-B305B6563EBA}" type="sibTrans" cxnId="{535FC376-B8C5-45FA-8DCE-F92CD122F642}">
      <dgm:prSet/>
      <dgm:spPr/>
      <dgm:t>
        <a:bodyPr/>
        <a:lstStyle/>
        <a:p>
          <a:pPr latinLnBrk="1"/>
          <a:endParaRPr lang="ko-KR" altLang="en-US" sz="2400"/>
        </a:p>
      </dgm:t>
    </dgm:pt>
    <dgm:pt modelId="{EC8745FA-DBBF-4434-81D8-53A3B146C265}">
      <dgm:prSet phldrT="[텍스트]" custT="1"/>
      <dgm:spPr/>
      <dgm:t>
        <a:bodyPr/>
        <a:lstStyle/>
        <a:p>
          <a:pPr latinLnBrk="1"/>
          <a:r>
            <a:rPr lang="en-US" altLang="ko-KR" sz="2000" dirty="0" err="1">
              <a:latin typeface="Hakgyoansim Chulseokbu TTF B" panose="020B0600000101010101" charset="-127"/>
              <a:ea typeface="Hakgyoansim Chulseokbu TTF B" panose="020B0600000101010101" charset="-127"/>
            </a:rPr>
            <a:t>LightGBM</a:t>
          </a:r>
          <a:endParaRPr lang="ko-KR" altLang="en-US" sz="2000" dirty="0">
            <a:latin typeface="Hakgyoansim Chulseokbu TTF B" panose="020B0600000101010101" charset="-127"/>
            <a:ea typeface="Hakgyoansim Chulseokbu TTF B" panose="020B0600000101010101" charset="-127"/>
          </a:endParaRPr>
        </a:p>
      </dgm:t>
    </dgm:pt>
    <dgm:pt modelId="{96B48665-7C2E-4561-922D-50129B752005}" type="parTrans" cxnId="{E3AEE77D-1B75-4327-A98E-1DD0D98FFBB7}">
      <dgm:prSet/>
      <dgm:spPr/>
      <dgm:t>
        <a:bodyPr/>
        <a:lstStyle/>
        <a:p>
          <a:pPr latinLnBrk="1"/>
          <a:endParaRPr lang="ko-KR" altLang="en-US" sz="2400"/>
        </a:p>
      </dgm:t>
    </dgm:pt>
    <dgm:pt modelId="{24C92CFA-7449-43B2-8695-5DDB4830DDAC}" type="sibTrans" cxnId="{E3AEE77D-1B75-4327-A98E-1DD0D98FFBB7}">
      <dgm:prSet/>
      <dgm:spPr/>
      <dgm:t>
        <a:bodyPr/>
        <a:lstStyle/>
        <a:p>
          <a:pPr latinLnBrk="1"/>
          <a:endParaRPr lang="ko-KR" altLang="en-US" sz="2400"/>
        </a:p>
      </dgm:t>
    </dgm:pt>
    <dgm:pt modelId="{9BF2A41E-A8D9-406E-A37E-96032550B84D}">
      <dgm:prSet phldrT="[텍스트]" custT="1"/>
      <dgm:spPr/>
      <dgm:t>
        <a:bodyPr/>
        <a:lstStyle/>
        <a:p>
          <a:pPr latinLnBrk="1"/>
          <a:r>
            <a:rPr lang="en-US" altLang="ko-KR" sz="2000" dirty="0">
              <a:latin typeface="Hakgyoansim Chulseokbu TTF B" panose="020B0600000101010101" charset="-127"/>
              <a:ea typeface="Hakgyoansim Chulseokbu TTF B" panose="020B0600000101010101" charset="-127"/>
            </a:rPr>
            <a:t>JSON</a:t>
          </a:r>
          <a:r>
            <a:rPr lang="ko-KR" altLang="en-US" sz="2000" dirty="0">
              <a:latin typeface="Hakgyoansim Chulseokbu TTF B" panose="020B0600000101010101" charset="-127"/>
              <a:ea typeface="Hakgyoansim Chulseokbu TTF B" panose="020B0600000101010101" charset="-127"/>
            </a:rPr>
            <a:t>매칭</a:t>
          </a:r>
        </a:p>
      </dgm:t>
    </dgm:pt>
    <dgm:pt modelId="{0D88C682-AEE5-4239-9565-BF7CE3B6C83E}" type="parTrans" cxnId="{F76498E2-AF31-4C73-B120-B1707E29DA3C}">
      <dgm:prSet/>
      <dgm:spPr/>
      <dgm:t>
        <a:bodyPr/>
        <a:lstStyle/>
        <a:p>
          <a:pPr latinLnBrk="1"/>
          <a:endParaRPr lang="ko-KR" altLang="en-US" sz="2400"/>
        </a:p>
      </dgm:t>
    </dgm:pt>
    <dgm:pt modelId="{309CE435-CB46-4BFB-9CAA-91772B5C24E9}" type="sibTrans" cxnId="{F76498E2-AF31-4C73-B120-B1707E29DA3C}">
      <dgm:prSet/>
      <dgm:spPr/>
      <dgm:t>
        <a:bodyPr/>
        <a:lstStyle/>
        <a:p>
          <a:pPr latinLnBrk="1"/>
          <a:endParaRPr lang="ko-KR" altLang="en-US" sz="2400"/>
        </a:p>
      </dgm:t>
    </dgm:pt>
    <dgm:pt modelId="{28239112-68EF-40F5-B0A7-E34A75335C12}">
      <dgm:prSet phldrT="[텍스트]" custT="1"/>
      <dgm:spPr/>
      <dgm:t>
        <a:bodyPr/>
        <a:lstStyle/>
        <a:p>
          <a:pPr latinLnBrk="1"/>
          <a:r>
            <a:rPr lang="ko-KR" altLang="en-US" sz="2000" dirty="0">
              <a:latin typeface="Hakgyoansim Chulseokbu TTF B" panose="020B0600000101010101" charset="-127"/>
              <a:ea typeface="Hakgyoansim Chulseokbu TTF B" panose="020B0600000101010101" charset="-127"/>
            </a:rPr>
            <a:t>추천</a:t>
          </a:r>
          <a:r>
            <a:rPr lang="en-US" altLang="ko-KR" sz="2000" dirty="0">
              <a:latin typeface="Hakgyoansim Chulseokbu TTF B" panose="020B0600000101010101" charset="-127"/>
              <a:ea typeface="Hakgyoansim Chulseokbu TTF B" panose="020B0600000101010101" charset="-127"/>
            </a:rPr>
            <a:t> </a:t>
          </a:r>
          <a:r>
            <a:rPr lang="ko-KR" altLang="en-US" sz="2000" dirty="0">
              <a:latin typeface="Hakgyoansim Chulseokbu TTF B" panose="020B0600000101010101" charset="-127"/>
              <a:ea typeface="Hakgyoansim Chulseokbu TTF B" panose="020B0600000101010101" charset="-127"/>
            </a:rPr>
            <a:t>완료</a:t>
          </a:r>
        </a:p>
      </dgm:t>
    </dgm:pt>
    <dgm:pt modelId="{9BB65D7F-62F2-4771-B715-EE19E5C70F03}" type="parTrans" cxnId="{44616E7B-BB5F-4EBF-B912-6DF6478B686C}">
      <dgm:prSet/>
      <dgm:spPr/>
      <dgm:t>
        <a:bodyPr/>
        <a:lstStyle/>
        <a:p>
          <a:pPr latinLnBrk="1"/>
          <a:endParaRPr lang="ko-KR" altLang="en-US" sz="2400"/>
        </a:p>
      </dgm:t>
    </dgm:pt>
    <dgm:pt modelId="{B703D063-88B8-401C-AD44-D4AD1BCEEB2A}" type="sibTrans" cxnId="{44616E7B-BB5F-4EBF-B912-6DF6478B686C}">
      <dgm:prSet/>
      <dgm:spPr/>
      <dgm:t>
        <a:bodyPr/>
        <a:lstStyle/>
        <a:p>
          <a:pPr latinLnBrk="1"/>
          <a:endParaRPr lang="ko-KR" altLang="en-US" sz="2400"/>
        </a:p>
      </dgm:t>
    </dgm:pt>
    <dgm:pt modelId="{B6B3C500-7330-45C7-8330-A62EDDD460FE}" type="pres">
      <dgm:prSet presAssocID="{D0E61BFC-2AA7-4D45-A989-D76808DDACBD}" presName="Name0" presStyleCnt="0">
        <dgm:presLayoutVars>
          <dgm:dir/>
          <dgm:animLvl val="lvl"/>
          <dgm:resizeHandles val="exact"/>
        </dgm:presLayoutVars>
      </dgm:prSet>
      <dgm:spPr/>
    </dgm:pt>
    <dgm:pt modelId="{D85A0C1E-92FC-4371-8973-43F1F4011917}" type="pres">
      <dgm:prSet presAssocID="{FAF56559-4BC6-4F8E-AF7B-FDD53C6A2C5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DF178D3-400D-4656-BC87-E48901EB9CAA}" type="pres">
      <dgm:prSet presAssocID="{B2D00FD5-F959-4A32-8556-8C2F92F6AC6C}" presName="parTxOnlySpace" presStyleCnt="0"/>
      <dgm:spPr/>
    </dgm:pt>
    <dgm:pt modelId="{0151F3E4-780A-4F92-B462-AC6F6A44A158}" type="pres">
      <dgm:prSet presAssocID="{868495C1-D36B-49DF-9B28-08243EFBBC9B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05394FC-E18A-4A0B-8BFA-BA25281157EF}" type="pres">
      <dgm:prSet presAssocID="{3F6846BB-F1BD-4E1C-A2AD-B305B6563EBA}" presName="parTxOnlySpace" presStyleCnt="0"/>
      <dgm:spPr/>
    </dgm:pt>
    <dgm:pt modelId="{A3AD55C2-B7A9-4C83-A93F-97F72FF138A3}" type="pres">
      <dgm:prSet presAssocID="{EC8745FA-DBBF-4434-81D8-53A3B146C26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319A0158-F968-487B-B42C-7BB0345FE32E}" type="pres">
      <dgm:prSet presAssocID="{24C92CFA-7449-43B2-8695-5DDB4830DDAC}" presName="parTxOnlySpace" presStyleCnt="0"/>
      <dgm:spPr/>
    </dgm:pt>
    <dgm:pt modelId="{C8C72AE9-1687-40D4-B916-E0684C19BD5A}" type="pres">
      <dgm:prSet presAssocID="{9BF2A41E-A8D9-406E-A37E-96032550B84D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1F94E3D-B35E-4ADB-97C7-08E26287DFFF}" type="pres">
      <dgm:prSet presAssocID="{309CE435-CB46-4BFB-9CAA-91772B5C24E9}" presName="parTxOnlySpace" presStyleCnt="0"/>
      <dgm:spPr/>
    </dgm:pt>
    <dgm:pt modelId="{1558D7C4-16C5-4994-BC32-4DCAC96841CA}" type="pres">
      <dgm:prSet presAssocID="{28239112-68EF-40F5-B0A7-E34A75335C1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A94CBD11-81ED-4793-9414-024F68CC818D}" type="presOf" srcId="{868495C1-D36B-49DF-9B28-08243EFBBC9B}" destId="{0151F3E4-780A-4F92-B462-AC6F6A44A158}" srcOrd="0" destOrd="0" presId="urn:microsoft.com/office/officeart/2005/8/layout/chevron1"/>
    <dgm:cxn modelId="{BE19FC19-9E02-45C2-BF08-EDFFAEA9B0F0}" type="presOf" srcId="{EC8745FA-DBBF-4434-81D8-53A3B146C265}" destId="{A3AD55C2-B7A9-4C83-A93F-97F72FF138A3}" srcOrd="0" destOrd="0" presId="urn:microsoft.com/office/officeart/2005/8/layout/chevron1"/>
    <dgm:cxn modelId="{46FADC27-6830-4B76-A78C-4DA5C70F7417}" type="presOf" srcId="{FAF56559-4BC6-4F8E-AF7B-FDD53C6A2C57}" destId="{D85A0C1E-92FC-4371-8973-43F1F4011917}" srcOrd="0" destOrd="0" presId="urn:microsoft.com/office/officeart/2005/8/layout/chevron1"/>
    <dgm:cxn modelId="{A95F863D-5552-43B4-AE2D-1E5BD89D0EA6}" type="presOf" srcId="{9BF2A41E-A8D9-406E-A37E-96032550B84D}" destId="{C8C72AE9-1687-40D4-B916-E0684C19BD5A}" srcOrd="0" destOrd="0" presId="urn:microsoft.com/office/officeart/2005/8/layout/chevron1"/>
    <dgm:cxn modelId="{D22C7145-71DE-4E26-885E-F2F802A93BDD}" type="presOf" srcId="{D0E61BFC-2AA7-4D45-A989-D76808DDACBD}" destId="{B6B3C500-7330-45C7-8330-A62EDDD460FE}" srcOrd="0" destOrd="0" presId="urn:microsoft.com/office/officeart/2005/8/layout/chevron1"/>
    <dgm:cxn modelId="{535FC376-B8C5-45FA-8DCE-F92CD122F642}" srcId="{D0E61BFC-2AA7-4D45-A989-D76808DDACBD}" destId="{868495C1-D36B-49DF-9B28-08243EFBBC9B}" srcOrd="1" destOrd="0" parTransId="{29BEEC32-9F9D-40E9-8C61-57F9819C7651}" sibTransId="{3F6846BB-F1BD-4E1C-A2AD-B305B6563EBA}"/>
    <dgm:cxn modelId="{44616E7B-BB5F-4EBF-B912-6DF6478B686C}" srcId="{D0E61BFC-2AA7-4D45-A989-D76808DDACBD}" destId="{28239112-68EF-40F5-B0A7-E34A75335C12}" srcOrd="4" destOrd="0" parTransId="{9BB65D7F-62F2-4771-B715-EE19E5C70F03}" sibTransId="{B703D063-88B8-401C-AD44-D4AD1BCEEB2A}"/>
    <dgm:cxn modelId="{E3AEE77D-1B75-4327-A98E-1DD0D98FFBB7}" srcId="{D0E61BFC-2AA7-4D45-A989-D76808DDACBD}" destId="{EC8745FA-DBBF-4434-81D8-53A3B146C265}" srcOrd="2" destOrd="0" parTransId="{96B48665-7C2E-4561-922D-50129B752005}" sibTransId="{24C92CFA-7449-43B2-8695-5DDB4830DDAC}"/>
    <dgm:cxn modelId="{8BB476A8-49FE-43EF-B904-887C79509CBB}" srcId="{D0E61BFC-2AA7-4D45-A989-D76808DDACBD}" destId="{FAF56559-4BC6-4F8E-AF7B-FDD53C6A2C57}" srcOrd="0" destOrd="0" parTransId="{C3BFDD55-A3B5-47A0-99D3-BB11F28A92D8}" sibTransId="{B2D00FD5-F959-4A32-8556-8C2F92F6AC6C}"/>
    <dgm:cxn modelId="{14BE86CE-152B-4F9A-B6A0-E3FA4EF44152}" type="presOf" srcId="{28239112-68EF-40F5-B0A7-E34A75335C12}" destId="{1558D7C4-16C5-4994-BC32-4DCAC96841CA}" srcOrd="0" destOrd="0" presId="urn:microsoft.com/office/officeart/2005/8/layout/chevron1"/>
    <dgm:cxn modelId="{F76498E2-AF31-4C73-B120-B1707E29DA3C}" srcId="{D0E61BFC-2AA7-4D45-A989-D76808DDACBD}" destId="{9BF2A41E-A8D9-406E-A37E-96032550B84D}" srcOrd="3" destOrd="0" parTransId="{0D88C682-AEE5-4239-9565-BF7CE3B6C83E}" sibTransId="{309CE435-CB46-4BFB-9CAA-91772B5C24E9}"/>
    <dgm:cxn modelId="{A66A8A7E-B1ED-4C26-958C-7C272B00CF0B}" type="presParOf" srcId="{B6B3C500-7330-45C7-8330-A62EDDD460FE}" destId="{D85A0C1E-92FC-4371-8973-43F1F4011917}" srcOrd="0" destOrd="0" presId="urn:microsoft.com/office/officeart/2005/8/layout/chevron1"/>
    <dgm:cxn modelId="{461A628D-AF9E-4360-AE07-BF9E903CABB3}" type="presParOf" srcId="{B6B3C500-7330-45C7-8330-A62EDDD460FE}" destId="{DDF178D3-400D-4656-BC87-E48901EB9CAA}" srcOrd="1" destOrd="0" presId="urn:microsoft.com/office/officeart/2005/8/layout/chevron1"/>
    <dgm:cxn modelId="{970C73C6-E62F-4ADC-ABCA-2E6737C1EB4E}" type="presParOf" srcId="{B6B3C500-7330-45C7-8330-A62EDDD460FE}" destId="{0151F3E4-780A-4F92-B462-AC6F6A44A158}" srcOrd="2" destOrd="0" presId="urn:microsoft.com/office/officeart/2005/8/layout/chevron1"/>
    <dgm:cxn modelId="{2755DC86-4E42-47B2-AE23-37041EEF5E45}" type="presParOf" srcId="{B6B3C500-7330-45C7-8330-A62EDDD460FE}" destId="{905394FC-E18A-4A0B-8BFA-BA25281157EF}" srcOrd="3" destOrd="0" presId="urn:microsoft.com/office/officeart/2005/8/layout/chevron1"/>
    <dgm:cxn modelId="{E57BF251-141F-4CC7-A076-6FD3117DFB13}" type="presParOf" srcId="{B6B3C500-7330-45C7-8330-A62EDDD460FE}" destId="{A3AD55C2-B7A9-4C83-A93F-97F72FF138A3}" srcOrd="4" destOrd="0" presId="urn:microsoft.com/office/officeart/2005/8/layout/chevron1"/>
    <dgm:cxn modelId="{3033B057-025E-4F36-8B50-BD7AB3BD9FC3}" type="presParOf" srcId="{B6B3C500-7330-45C7-8330-A62EDDD460FE}" destId="{319A0158-F968-487B-B42C-7BB0345FE32E}" srcOrd="5" destOrd="0" presId="urn:microsoft.com/office/officeart/2005/8/layout/chevron1"/>
    <dgm:cxn modelId="{49C2D026-5AD8-49D2-AF6D-2ACC309D05E1}" type="presParOf" srcId="{B6B3C500-7330-45C7-8330-A62EDDD460FE}" destId="{C8C72AE9-1687-40D4-B916-E0684C19BD5A}" srcOrd="6" destOrd="0" presId="urn:microsoft.com/office/officeart/2005/8/layout/chevron1"/>
    <dgm:cxn modelId="{9EE99286-013C-43EC-9EC9-9D501E5DA7B1}" type="presParOf" srcId="{B6B3C500-7330-45C7-8330-A62EDDD460FE}" destId="{F1F94E3D-B35E-4ADB-97C7-08E26287DFFF}" srcOrd="7" destOrd="0" presId="urn:microsoft.com/office/officeart/2005/8/layout/chevron1"/>
    <dgm:cxn modelId="{2C501F60-CF3B-477A-84D3-A6A069C29BE5}" type="presParOf" srcId="{B6B3C500-7330-45C7-8330-A62EDDD460FE}" destId="{1558D7C4-16C5-4994-BC32-4DCAC96841CA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0E61BFC-2AA7-4D45-A989-D76808DDACBD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</dgm:pt>
    <dgm:pt modelId="{FAF56559-4BC6-4F8E-AF7B-FDD53C6A2C57}">
      <dgm:prSet phldrT="[텍스트]" custT="1"/>
      <dgm:spPr/>
      <dgm:t>
        <a:bodyPr/>
        <a:lstStyle/>
        <a:p>
          <a:pPr latinLnBrk="1"/>
          <a:r>
            <a:rPr lang="ko-KR" altLang="en-US" sz="2400" dirty="0">
              <a:latin typeface="Hakgyoansim Chulseokbu TTF B" panose="020B0600000101010101" charset="-127"/>
              <a:ea typeface="Hakgyoansim Chulseokbu TTF B" panose="020B0600000101010101" charset="-127"/>
            </a:rPr>
            <a:t>자연어 입력</a:t>
          </a:r>
        </a:p>
      </dgm:t>
    </dgm:pt>
    <dgm:pt modelId="{C3BFDD55-A3B5-47A0-99D3-BB11F28A92D8}" type="parTrans" cxnId="{8BB476A8-49FE-43EF-B904-887C79509CBB}">
      <dgm:prSet/>
      <dgm:spPr/>
      <dgm:t>
        <a:bodyPr/>
        <a:lstStyle/>
        <a:p>
          <a:pPr latinLnBrk="1"/>
          <a:endParaRPr lang="ko-KR" altLang="en-US"/>
        </a:p>
      </dgm:t>
    </dgm:pt>
    <dgm:pt modelId="{B2D00FD5-F959-4A32-8556-8C2F92F6AC6C}" type="sibTrans" cxnId="{8BB476A8-49FE-43EF-B904-887C79509CBB}">
      <dgm:prSet/>
      <dgm:spPr/>
      <dgm:t>
        <a:bodyPr/>
        <a:lstStyle/>
        <a:p>
          <a:pPr latinLnBrk="1"/>
          <a:endParaRPr lang="ko-KR" altLang="en-US"/>
        </a:p>
      </dgm:t>
    </dgm:pt>
    <dgm:pt modelId="{868495C1-D36B-49DF-9B28-08243EFBBC9B}">
      <dgm:prSet phldrT="[텍스트]" custT="1"/>
      <dgm:spPr/>
      <dgm:t>
        <a:bodyPr/>
        <a:lstStyle/>
        <a:p>
          <a:pPr latinLnBrk="1"/>
          <a:r>
            <a:rPr lang="ko-KR" altLang="en-US" sz="2400" dirty="0" err="1">
              <a:latin typeface="Hakgyoansim Chulseokbu TTF B" panose="020B0600000101010101" charset="-127"/>
              <a:ea typeface="Hakgyoansim Chulseokbu TTF B" panose="020B0600000101010101" charset="-127"/>
            </a:rPr>
            <a:t>정규식</a:t>
          </a:r>
          <a:r>
            <a:rPr lang="ko-KR" altLang="en-US" sz="2400" dirty="0">
              <a:latin typeface="Hakgyoansim Chulseokbu TTF B" panose="020B0600000101010101" charset="-127"/>
              <a:ea typeface="Hakgyoansim Chulseokbu TTF B" panose="020B0600000101010101" charset="-127"/>
            </a:rPr>
            <a:t> 파싱</a:t>
          </a:r>
        </a:p>
      </dgm:t>
    </dgm:pt>
    <dgm:pt modelId="{29BEEC32-9F9D-40E9-8C61-57F9819C7651}" type="parTrans" cxnId="{535FC376-B8C5-45FA-8DCE-F92CD122F642}">
      <dgm:prSet/>
      <dgm:spPr/>
      <dgm:t>
        <a:bodyPr/>
        <a:lstStyle/>
        <a:p>
          <a:pPr latinLnBrk="1"/>
          <a:endParaRPr lang="ko-KR" altLang="en-US"/>
        </a:p>
      </dgm:t>
    </dgm:pt>
    <dgm:pt modelId="{3F6846BB-F1BD-4E1C-A2AD-B305B6563EBA}" type="sibTrans" cxnId="{535FC376-B8C5-45FA-8DCE-F92CD122F642}">
      <dgm:prSet/>
      <dgm:spPr/>
      <dgm:t>
        <a:bodyPr/>
        <a:lstStyle/>
        <a:p>
          <a:pPr latinLnBrk="1"/>
          <a:endParaRPr lang="ko-KR" altLang="en-US"/>
        </a:p>
      </dgm:t>
    </dgm:pt>
    <dgm:pt modelId="{EC8745FA-DBBF-4434-81D8-53A3B146C265}">
      <dgm:prSet phldrT="[텍스트]" custT="1"/>
      <dgm:spPr/>
      <dgm:t>
        <a:bodyPr/>
        <a:lstStyle/>
        <a:p>
          <a:pPr latinLnBrk="1"/>
          <a:r>
            <a:rPr lang="en-US" altLang="ko-KR" sz="2400" dirty="0" err="1">
              <a:latin typeface="Hakgyoansim Chulseokbu TTF B" panose="020B0600000101010101" charset="-127"/>
              <a:ea typeface="Hakgyoansim Chulseokbu TTF B" panose="020B0600000101010101" charset="-127"/>
            </a:rPr>
            <a:t>LightGBM</a:t>
          </a:r>
          <a:endParaRPr lang="ko-KR" altLang="en-US" sz="2400" dirty="0">
            <a:latin typeface="Hakgyoansim Chulseokbu TTF B" panose="020B0600000101010101" charset="-127"/>
            <a:ea typeface="Hakgyoansim Chulseokbu TTF B" panose="020B0600000101010101" charset="-127"/>
          </a:endParaRPr>
        </a:p>
      </dgm:t>
    </dgm:pt>
    <dgm:pt modelId="{96B48665-7C2E-4561-922D-50129B752005}" type="parTrans" cxnId="{E3AEE77D-1B75-4327-A98E-1DD0D98FFBB7}">
      <dgm:prSet/>
      <dgm:spPr/>
      <dgm:t>
        <a:bodyPr/>
        <a:lstStyle/>
        <a:p>
          <a:pPr latinLnBrk="1"/>
          <a:endParaRPr lang="ko-KR" altLang="en-US"/>
        </a:p>
      </dgm:t>
    </dgm:pt>
    <dgm:pt modelId="{24C92CFA-7449-43B2-8695-5DDB4830DDAC}" type="sibTrans" cxnId="{E3AEE77D-1B75-4327-A98E-1DD0D98FFBB7}">
      <dgm:prSet/>
      <dgm:spPr/>
      <dgm:t>
        <a:bodyPr/>
        <a:lstStyle/>
        <a:p>
          <a:pPr latinLnBrk="1"/>
          <a:endParaRPr lang="ko-KR" altLang="en-US"/>
        </a:p>
      </dgm:t>
    </dgm:pt>
    <dgm:pt modelId="{9BF2A41E-A8D9-406E-A37E-96032550B84D}">
      <dgm:prSet phldrT="[텍스트]" custT="1"/>
      <dgm:spPr/>
      <dgm:t>
        <a:bodyPr/>
        <a:lstStyle/>
        <a:p>
          <a:pPr latinLnBrk="1"/>
          <a:r>
            <a:rPr lang="en-US" altLang="ko-KR" sz="2400" dirty="0">
              <a:latin typeface="Hakgyoansim Chulseokbu TTF B" panose="020B0600000101010101" charset="-127"/>
              <a:ea typeface="Hakgyoansim Chulseokbu TTF B" panose="020B0600000101010101" charset="-127"/>
            </a:rPr>
            <a:t>JSON</a:t>
          </a:r>
          <a:r>
            <a:rPr lang="ko-KR" altLang="en-US" sz="2400" dirty="0">
              <a:latin typeface="Hakgyoansim Chulseokbu TTF B" panose="020B0600000101010101" charset="-127"/>
              <a:ea typeface="Hakgyoansim Chulseokbu TTF B" panose="020B0600000101010101" charset="-127"/>
            </a:rPr>
            <a:t>매칭</a:t>
          </a:r>
        </a:p>
      </dgm:t>
    </dgm:pt>
    <dgm:pt modelId="{0D88C682-AEE5-4239-9565-BF7CE3B6C83E}" type="parTrans" cxnId="{F76498E2-AF31-4C73-B120-B1707E29DA3C}">
      <dgm:prSet/>
      <dgm:spPr/>
      <dgm:t>
        <a:bodyPr/>
        <a:lstStyle/>
        <a:p>
          <a:pPr latinLnBrk="1"/>
          <a:endParaRPr lang="ko-KR" altLang="en-US"/>
        </a:p>
      </dgm:t>
    </dgm:pt>
    <dgm:pt modelId="{309CE435-CB46-4BFB-9CAA-91772B5C24E9}" type="sibTrans" cxnId="{F76498E2-AF31-4C73-B120-B1707E29DA3C}">
      <dgm:prSet/>
      <dgm:spPr/>
      <dgm:t>
        <a:bodyPr/>
        <a:lstStyle/>
        <a:p>
          <a:pPr latinLnBrk="1"/>
          <a:endParaRPr lang="ko-KR" altLang="en-US"/>
        </a:p>
      </dgm:t>
    </dgm:pt>
    <dgm:pt modelId="{28239112-68EF-40F5-B0A7-E34A75335C12}">
      <dgm:prSet phldrT="[텍스트]" custT="1"/>
      <dgm:spPr/>
      <dgm:t>
        <a:bodyPr/>
        <a:lstStyle/>
        <a:p>
          <a:pPr latinLnBrk="1"/>
          <a:r>
            <a:rPr lang="ko-KR" altLang="en-US" sz="2400" dirty="0">
              <a:latin typeface="Hakgyoansim Chulseokbu TTF B" panose="020B0600000101010101" charset="-127"/>
              <a:ea typeface="Hakgyoansim Chulseokbu TTF B" panose="020B0600000101010101" charset="-127"/>
            </a:rPr>
            <a:t>추천 완료</a:t>
          </a:r>
        </a:p>
      </dgm:t>
    </dgm:pt>
    <dgm:pt modelId="{9BB65D7F-62F2-4771-B715-EE19E5C70F03}" type="parTrans" cxnId="{44616E7B-BB5F-4EBF-B912-6DF6478B686C}">
      <dgm:prSet/>
      <dgm:spPr/>
      <dgm:t>
        <a:bodyPr/>
        <a:lstStyle/>
        <a:p>
          <a:pPr latinLnBrk="1"/>
          <a:endParaRPr lang="ko-KR" altLang="en-US"/>
        </a:p>
      </dgm:t>
    </dgm:pt>
    <dgm:pt modelId="{B703D063-88B8-401C-AD44-D4AD1BCEEB2A}" type="sibTrans" cxnId="{44616E7B-BB5F-4EBF-B912-6DF6478B686C}">
      <dgm:prSet/>
      <dgm:spPr/>
      <dgm:t>
        <a:bodyPr/>
        <a:lstStyle/>
        <a:p>
          <a:pPr latinLnBrk="1"/>
          <a:endParaRPr lang="ko-KR" altLang="en-US"/>
        </a:p>
      </dgm:t>
    </dgm:pt>
    <dgm:pt modelId="{B6B3C500-7330-45C7-8330-A62EDDD460FE}" type="pres">
      <dgm:prSet presAssocID="{D0E61BFC-2AA7-4D45-A989-D76808DDACBD}" presName="Name0" presStyleCnt="0">
        <dgm:presLayoutVars>
          <dgm:dir/>
          <dgm:animLvl val="lvl"/>
          <dgm:resizeHandles val="exact"/>
        </dgm:presLayoutVars>
      </dgm:prSet>
      <dgm:spPr/>
    </dgm:pt>
    <dgm:pt modelId="{D85A0C1E-92FC-4371-8973-43F1F4011917}" type="pres">
      <dgm:prSet presAssocID="{FAF56559-4BC6-4F8E-AF7B-FDD53C6A2C5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DF178D3-400D-4656-BC87-E48901EB9CAA}" type="pres">
      <dgm:prSet presAssocID="{B2D00FD5-F959-4A32-8556-8C2F92F6AC6C}" presName="parTxOnlySpace" presStyleCnt="0"/>
      <dgm:spPr/>
    </dgm:pt>
    <dgm:pt modelId="{0151F3E4-780A-4F92-B462-AC6F6A44A158}" type="pres">
      <dgm:prSet presAssocID="{868495C1-D36B-49DF-9B28-08243EFBBC9B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05394FC-E18A-4A0B-8BFA-BA25281157EF}" type="pres">
      <dgm:prSet presAssocID="{3F6846BB-F1BD-4E1C-A2AD-B305B6563EBA}" presName="parTxOnlySpace" presStyleCnt="0"/>
      <dgm:spPr/>
    </dgm:pt>
    <dgm:pt modelId="{A3AD55C2-B7A9-4C83-A93F-97F72FF138A3}" type="pres">
      <dgm:prSet presAssocID="{EC8745FA-DBBF-4434-81D8-53A3B146C26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319A0158-F968-487B-B42C-7BB0345FE32E}" type="pres">
      <dgm:prSet presAssocID="{24C92CFA-7449-43B2-8695-5DDB4830DDAC}" presName="parTxOnlySpace" presStyleCnt="0"/>
      <dgm:spPr/>
    </dgm:pt>
    <dgm:pt modelId="{C8C72AE9-1687-40D4-B916-E0684C19BD5A}" type="pres">
      <dgm:prSet presAssocID="{9BF2A41E-A8D9-406E-A37E-96032550B84D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1F94E3D-B35E-4ADB-97C7-08E26287DFFF}" type="pres">
      <dgm:prSet presAssocID="{309CE435-CB46-4BFB-9CAA-91772B5C24E9}" presName="parTxOnlySpace" presStyleCnt="0"/>
      <dgm:spPr/>
    </dgm:pt>
    <dgm:pt modelId="{1558D7C4-16C5-4994-BC32-4DCAC96841CA}" type="pres">
      <dgm:prSet presAssocID="{28239112-68EF-40F5-B0A7-E34A75335C1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A94CBD11-81ED-4793-9414-024F68CC818D}" type="presOf" srcId="{868495C1-D36B-49DF-9B28-08243EFBBC9B}" destId="{0151F3E4-780A-4F92-B462-AC6F6A44A158}" srcOrd="0" destOrd="0" presId="urn:microsoft.com/office/officeart/2005/8/layout/chevron1"/>
    <dgm:cxn modelId="{BE19FC19-9E02-45C2-BF08-EDFFAEA9B0F0}" type="presOf" srcId="{EC8745FA-DBBF-4434-81D8-53A3B146C265}" destId="{A3AD55C2-B7A9-4C83-A93F-97F72FF138A3}" srcOrd="0" destOrd="0" presId="urn:microsoft.com/office/officeart/2005/8/layout/chevron1"/>
    <dgm:cxn modelId="{46FADC27-6830-4B76-A78C-4DA5C70F7417}" type="presOf" srcId="{FAF56559-4BC6-4F8E-AF7B-FDD53C6A2C57}" destId="{D85A0C1E-92FC-4371-8973-43F1F4011917}" srcOrd="0" destOrd="0" presId="urn:microsoft.com/office/officeart/2005/8/layout/chevron1"/>
    <dgm:cxn modelId="{A95F863D-5552-43B4-AE2D-1E5BD89D0EA6}" type="presOf" srcId="{9BF2A41E-A8D9-406E-A37E-96032550B84D}" destId="{C8C72AE9-1687-40D4-B916-E0684C19BD5A}" srcOrd="0" destOrd="0" presId="urn:microsoft.com/office/officeart/2005/8/layout/chevron1"/>
    <dgm:cxn modelId="{D22C7145-71DE-4E26-885E-F2F802A93BDD}" type="presOf" srcId="{D0E61BFC-2AA7-4D45-A989-D76808DDACBD}" destId="{B6B3C500-7330-45C7-8330-A62EDDD460FE}" srcOrd="0" destOrd="0" presId="urn:microsoft.com/office/officeart/2005/8/layout/chevron1"/>
    <dgm:cxn modelId="{535FC376-B8C5-45FA-8DCE-F92CD122F642}" srcId="{D0E61BFC-2AA7-4D45-A989-D76808DDACBD}" destId="{868495C1-D36B-49DF-9B28-08243EFBBC9B}" srcOrd="1" destOrd="0" parTransId="{29BEEC32-9F9D-40E9-8C61-57F9819C7651}" sibTransId="{3F6846BB-F1BD-4E1C-A2AD-B305B6563EBA}"/>
    <dgm:cxn modelId="{44616E7B-BB5F-4EBF-B912-6DF6478B686C}" srcId="{D0E61BFC-2AA7-4D45-A989-D76808DDACBD}" destId="{28239112-68EF-40F5-B0A7-E34A75335C12}" srcOrd="4" destOrd="0" parTransId="{9BB65D7F-62F2-4771-B715-EE19E5C70F03}" sibTransId="{B703D063-88B8-401C-AD44-D4AD1BCEEB2A}"/>
    <dgm:cxn modelId="{E3AEE77D-1B75-4327-A98E-1DD0D98FFBB7}" srcId="{D0E61BFC-2AA7-4D45-A989-D76808DDACBD}" destId="{EC8745FA-DBBF-4434-81D8-53A3B146C265}" srcOrd="2" destOrd="0" parTransId="{96B48665-7C2E-4561-922D-50129B752005}" sibTransId="{24C92CFA-7449-43B2-8695-5DDB4830DDAC}"/>
    <dgm:cxn modelId="{8BB476A8-49FE-43EF-B904-887C79509CBB}" srcId="{D0E61BFC-2AA7-4D45-A989-D76808DDACBD}" destId="{FAF56559-4BC6-4F8E-AF7B-FDD53C6A2C57}" srcOrd="0" destOrd="0" parTransId="{C3BFDD55-A3B5-47A0-99D3-BB11F28A92D8}" sibTransId="{B2D00FD5-F959-4A32-8556-8C2F92F6AC6C}"/>
    <dgm:cxn modelId="{14BE86CE-152B-4F9A-B6A0-E3FA4EF44152}" type="presOf" srcId="{28239112-68EF-40F5-B0A7-E34A75335C12}" destId="{1558D7C4-16C5-4994-BC32-4DCAC96841CA}" srcOrd="0" destOrd="0" presId="urn:microsoft.com/office/officeart/2005/8/layout/chevron1"/>
    <dgm:cxn modelId="{F76498E2-AF31-4C73-B120-B1707E29DA3C}" srcId="{D0E61BFC-2AA7-4D45-A989-D76808DDACBD}" destId="{9BF2A41E-A8D9-406E-A37E-96032550B84D}" srcOrd="3" destOrd="0" parTransId="{0D88C682-AEE5-4239-9565-BF7CE3B6C83E}" sibTransId="{309CE435-CB46-4BFB-9CAA-91772B5C24E9}"/>
    <dgm:cxn modelId="{A66A8A7E-B1ED-4C26-958C-7C272B00CF0B}" type="presParOf" srcId="{B6B3C500-7330-45C7-8330-A62EDDD460FE}" destId="{D85A0C1E-92FC-4371-8973-43F1F4011917}" srcOrd="0" destOrd="0" presId="urn:microsoft.com/office/officeart/2005/8/layout/chevron1"/>
    <dgm:cxn modelId="{461A628D-AF9E-4360-AE07-BF9E903CABB3}" type="presParOf" srcId="{B6B3C500-7330-45C7-8330-A62EDDD460FE}" destId="{DDF178D3-400D-4656-BC87-E48901EB9CAA}" srcOrd="1" destOrd="0" presId="urn:microsoft.com/office/officeart/2005/8/layout/chevron1"/>
    <dgm:cxn modelId="{970C73C6-E62F-4ADC-ABCA-2E6737C1EB4E}" type="presParOf" srcId="{B6B3C500-7330-45C7-8330-A62EDDD460FE}" destId="{0151F3E4-780A-4F92-B462-AC6F6A44A158}" srcOrd="2" destOrd="0" presId="urn:microsoft.com/office/officeart/2005/8/layout/chevron1"/>
    <dgm:cxn modelId="{2755DC86-4E42-47B2-AE23-37041EEF5E45}" type="presParOf" srcId="{B6B3C500-7330-45C7-8330-A62EDDD460FE}" destId="{905394FC-E18A-4A0B-8BFA-BA25281157EF}" srcOrd="3" destOrd="0" presId="urn:microsoft.com/office/officeart/2005/8/layout/chevron1"/>
    <dgm:cxn modelId="{E57BF251-141F-4CC7-A076-6FD3117DFB13}" type="presParOf" srcId="{B6B3C500-7330-45C7-8330-A62EDDD460FE}" destId="{A3AD55C2-B7A9-4C83-A93F-97F72FF138A3}" srcOrd="4" destOrd="0" presId="urn:microsoft.com/office/officeart/2005/8/layout/chevron1"/>
    <dgm:cxn modelId="{3033B057-025E-4F36-8B50-BD7AB3BD9FC3}" type="presParOf" srcId="{B6B3C500-7330-45C7-8330-A62EDDD460FE}" destId="{319A0158-F968-487B-B42C-7BB0345FE32E}" srcOrd="5" destOrd="0" presId="urn:microsoft.com/office/officeart/2005/8/layout/chevron1"/>
    <dgm:cxn modelId="{49C2D026-5AD8-49D2-AF6D-2ACC309D05E1}" type="presParOf" srcId="{B6B3C500-7330-45C7-8330-A62EDDD460FE}" destId="{C8C72AE9-1687-40D4-B916-E0684C19BD5A}" srcOrd="6" destOrd="0" presId="urn:microsoft.com/office/officeart/2005/8/layout/chevron1"/>
    <dgm:cxn modelId="{9EE99286-013C-43EC-9EC9-9D501E5DA7B1}" type="presParOf" srcId="{B6B3C500-7330-45C7-8330-A62EDDD460FE}" destId="{F1F94E3D-B35E-4ADB-97C7-08E26287DFFF}" srcOrd="7" destOrd="0" presId="urn:microsoft.com/office/officeart/2005/8/layout/chevron1"/>
    <dgm:cxn modelId="{2C501F60-CF3B-477A-84D3-A6A069C29BE5}" type="presParOf" srcId="{B6B3C500-7330-45C7-8330-A62EDDD460FE}" destId="{1558D7C4-16C5-4994-BC32-4DCAC96841CA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0E2FCE-305D-4B4C-9785-1509E737327C}">
      <dsp:nvSpPr>
        <dsp:cNvPr id="0" name=""/>
        <dsp:cNvSpPr/>
      </dsp:nvSpPr>
      <dsp:spPr>
        <a:xfrm>
          <a:off x="6359319" y="2957363"/>
          <a:ext cx="4647284" cy="4647284"/>
        </a:xfrm>
        <a:prstGeom prst="gear9">
          <a:avLst/>
        </a:prstGeom>
        <a:solidFill>
          <a:srgbClr val="201A74">
            <a:alpha val="77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400" kern="1200" dirty="0">
            <a:latin typeface="Pretendard SemiBold" panose="020B0600000101010101" charset="-127"/>
            <a:ea typeface="Pretendard SemiBold" panose="020B0600000101010101" charset="-127"/>
          </a:endParaRPr>
        </a:p>
      </dsp:txBody>
      <dsp:txXfrm>
        <a:off x="7293630" y="4045967"/>
        <a:ext cx="2778662" cy="2388800"/>
      </dsp:txXfrm>
    </dsp:sp>
    <dsp:sp modelId="{A77D6FB9-8720-4E54-9CDF-353A48AC9236}">
      <dsp:nvSpPr>
        <dsp:cNvPr id="0" name=""/>
        <dsp:cNvSpPr/>
      </dsp:nvSpPr>
      <dsp:spPr>
        <a:xfrm>
          <a:off x="3494192" y="1858913"/>
          <a:ext cx="3379843" cy="3379843"/>
        </a:xfrm>
        <a:prstGeom prst="gear6">
          <a:avLst/>
        </a:prstGeom>
        <a:solidFill>
          <a:srgbClr val="201A74">
            <a:alpha val="77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500" kern="1200" dirty="0">
            <a:latin typeface="Pretendard SemiBold" panose="020B0600000101010101" charset="-127"/>
            <a:ea typeface="Pretendard SemiBold" panose="020B0600000101010101" charset="-127"/>
          </a:endParaRPr>
        </a:p>
      </dsp:txBody>
      <dsp:txXfrm>
        <a:off x="4345078" y="2714941"/>
        <a:ext cx="1678071" cy="1667787"/>
      </dsp:txXfrm>
    </dsp:sp>
    <dsp:sp modelId="{09C39FE9-A3D7-4AFC-9FA0-D87E3B5AB3A1}">
      <dsp:nvSpPr>
        <dsp:cNvPr id="0" name=""/>
        <dsp:cNvSpPr/>
      </dsp:nvSpPr>
      <dsp:spPr>
        <a:xfrm>
          <a:off x="6739327" y="2079229"/>
          <a:ext cx="5716160" cy="5716160"/>
        </a:xfrm>
        <a:prstGeom prst="circularArrow">
          <a:avLst>
            <a:gd name="adj1" fmla="val 4878"/>
            <a:gd name="adj2" fmla="val 312630"/>
            <a:gd name="adj3" fmla="val 3373414"/>
            <a:gd name="adj4" fmla="val 14933223"/>
            <a:gd name="adj5" fmla="val 5691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54D387-5EB5-449E-B55D-BF3EE72C6B49}">
      <dsp:nvSpPr>
        <dsp:cNvPr id="0" name=""/>
        <dsp:cNvSpPr/>
      </dsp:nvSpPr>
      <dsp:spPr>
        <a:xfrm>
          <a:off x="2895584" y="1092820"/>
          <a:ext cx="4321975" cy="432197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0E2FCE-305D-4B4C-9785-1509E737327C}">
      <dsp:nvSpPr>
        <dsp:cNvPr id="0" name=""/>
        <dsp:cNvSpPr/>
      </dsp:nvSpPr>
      <dsp:spPr>
        <a:xfrm>
          <a:off x="7069884" y="3317407"/>
          <a:ext cx="5213069" cy="5213069"/>
        </a:xfrm>
        <a:prstGeom prst="gear9">
          <a:avLst/>
        </a:prstGeom>
        <a:solidFill>
          <a:srgbClr val="201A74">
            <a:alpha val="77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400" kern="1200" dirty="0">
            <a:latin typeface="Pretendard SemiBold" panose="020B0600000101010101" charset="-127"/>
            <a:ea typeface="Pretendard SemiBold" panose="020B0600000101010101" charset="-127"/>
          </a:endParaRPr>
        </a:p>
      </dsp:txBody>
      <dsp:txXfrm>
        <a:off x="8117943" y="4538544"/>
        <a:ext cx="3116951" cy="2679625"/>
      </dsp:txXfrm>
    </dsp:sp>
    <dsp:sp modelId="{A77D6FB9-8720-4E54-9CDF-353A48AC9236}">
      <dsp:nvSpPr>
        <dsp:cNvPr id="0" name=""/>
        <dsp:cNvSpPr/>
      </dsp:nvSpPr>
      <dsp:spPr>
        <a:xfrm>
          <a:off x="3855942" y="2085227"/>
          <a:ext cx="3791323" cy="3791323"/>
        </a:xfrm>
        <a:prstGeom prst="gear6">
          <a:avLst/>
        </a:prstGeom>
        <a:solidFill>
          <a:srgbClr val="201A74">
            <a:alpha val="77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500" kern="1200" dirty="0">
            <a:latin typeface="Pretendard SemiBold" panose="020B0600000101010101" charset="-127"/>
            <a:ea typeface="Pretendard SemiBold" panose="020B0600000101010101" charset="-127"/>
          </a:endParaRPr>
        </a:p>
      </dsp:txBody>
      <dsp:txXfrm>
        <a:off x="4810419" y="3045473"/>
        <a:ext cx="1882369" cy="1870831"/>
      </dsp:txXfrm>
    </dsp:sp>
    <dsp:sp modelId="{09C39FE9-A3D7-4AFC-9FA0-D87E3B5AB3A1}">
      <dsp:nvSpPr>
        <dsp:cNvPr id="0" name=""/>
        <dsp:cNvSpPr/>
      </dsp:nvSpPr>
      <dsp:spPr>
        <a:xfrm>
          <a:off x="7532333" y="2314157"/>
          <a:ext cx="6412075" cy="6412075"/>
        </a:xfrm>
        <a:prstGeom prst="circularArrow">
          <a:avLst>
            <a:gd name="adj1" fmla="val 4878"/>
            <a:gd name="adj2" fmla="val 312630"/>
            <a:gd name="adj3" fmla="val 3419643"/>
            <a:gd name="adj4" fmla="val 14880937"/>
            <a:gd name="adj5" fmla="val 5691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54D387-5EB5-449E-B55D-BF3EE72C6B49}">
      <dsp:nvSpPr>
        <dsp:cNvPr id="0" name=""/>
        <dsp:cNvSpPr/>
      </dsp:nvSpPr>
      <dsp:spPr>
        <a:xfrm>
          <a:off x="3184456" y="1223674"/>
          <a:ext cx="4848154" cy="484815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07B64F-FA38-4D3F-B64F-836306D0D16E}">
      <dsp:nvSpPr>
        <dsp:cNvPr id="0" name=""/>
        <dsp:cNvSpPr/>
      </dsp:nvSpPr>
      <dsp:spPr>
        <a:xfrm>
          <a:off x="-7410571" y="-1132550"/>
          <a:ext cx="8818300" cy="8818300"/>
        </a:xfrm>
        <a:prstGeom prst="blockArc">
          <a:avLst>
            <a:gd name="adj1" fmla="val 18900000"/>
            <a:gd name="adj2" fmla="val 2700000"/>
            <a:gd name="adj3" fmla="val 245"/>
          </a:avLst>
        </a:prstGeom>
        <a:noFill/>
        <a:ln w="25400" cap="flat" cmpd="sng" algn="ctr">
          <a:solidFill>
            <a:srgbClr val="0000CC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14362F-78BE-483E-841B-C0193F2CB457}">
      <dsp:nvSpPr>
        <dsp:cNvPr id="0" name=""/>
        <dsp:cNvSpPr/>
      </dsp:nvSpPr>
      <dsp:spPr>
        <a:xfrm>
          <a:off x="614555" y="409443"/>
          <a:ext cx="12816443" cy="819412"/>
        </a:xfrm>
        <a:prstGeom prst="rect">
          <a:avLst/>
        </a:prstGeom>
        <a:solidFill>
          <a:schemeClr val="accent5">
            <a:lumMod val="20000"/>
            <a:lumOff val="80000"/>
          </a:schemeClr>
        </a:solidFill>
        <a:ln w="50800" cap="flat" cmpd="sng" algn="ctr">
          <a:solidFill>
            <a:srgbClr val="0000C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0408" tIns="73660" rIns="73660" bIns="7366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예금 상품</a:t>
          </a:r>
          <a:r>
            <a:rPr lang="en-US" altLang="ko-KR" sz="2900" kern="12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(</a:t>
          </a:r>
          <a:r>
            <a:rPr lang="en-US" altLang="ko-KR" sz="2900" kern="1200" dirty="0" err="1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bank_deposits.json</a:t>
          </a:r>
          <a:r>
            <a:rPr lang="en-US" altLang="ko-KR" sz="2900" kern="12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)-</a:t>
          </a:r>
          <a:r>
            <a:rPr lang="ko-KR" altLang="en-US" sz="2900" kern="12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금융감독원 </a:t>
          </a:r>
          <a:r>
            <a:rPr lang="en-US" altLang="ko-KR" sz="2900" kern="12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API</a:t>
          </a:r>
          <a:endParaRPr lang="ko-KR" altLang="en-US" sz="2900" kern="1200" dirty="0">
            <a:solidFill>
              <a:srgbClr val="201A74"/>
            </a:solidFill>
            <a:latin typeface="Hakgyoansim Chulseokbu TTF B" panose="020B0600000101010101" charset="-127"/>
            <a:ea typeface="Hakgyoansim Chulseokbu TTF B" panose="020B0600000101010101" charset="-127"/>
          </a:endParaRPr>
        </a:p>
      </dsp:txBody>
      <dsp:txXfrm>
        <a:off x="614555" y="409443"/>
        <a:ext cx="12816443" cy="819412"/>
      </dsp:txXfrm>
    </dsp:sp>
    <dsp:sp modelId="{00B213A0-ABB7-4B39-A503-97818FA4DC0D}">
      <dsp:nvSpPr>
        <dsp:cNvPr id="0" name=""/>
        <dsp:cNvSpPr/>
      </dsp:nvSpPr>
      <dsp:spPr>
        <a:xfrm>
          <a:off x="102422" y="307017"/>
          <a:ext cx="1024265" cy="10242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50800" cap="flat" cmpd="sng" algn="ctr">
          <a:solidFill>
            <a:srgbClr val="0000C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A390AB-CE79-4344-83D6-3BB078B2E681}">
      <dsp:nvSpPr>
        <dsp:cNvPr id="0" name=""/>
        <dsp:cNvSpPr/>
      </dsp:nvSpPr>
      <dsp:spPr>
        <a:xfrm>
          <a:off x="1201722" y="1638168"/>
          <a:ext cx="12229277" cy="819412"/>
        </a:xfrm>
        <a:prstGeom prst="rect">
          <a:avLst/>
        </a:prstGeom>
        <a:solidFill>
          <a:schemeClr val="accent5">
            <a:lumMod val="20000"/>
            <a:lumOff val="80000"/>
          </a:schemeClr>
        </a:solidFill>
        <a:ln w="50800" cap="flat" cmpd="sng" algn="ctr">
          <a:solidFill>
            <a:srgbClr val="0000C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0408" tIns="73660" rIns="73660" bIns="7366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적금 상품</a:t>
          </a:r>
          <a:r>
            <a:rPr lang="en-US" altLang="ko-KR" sz="2900" kern="12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(</a:t>
          </a:r>
          <a:r>
            <a:rPr lang="en-US" altLang="ko-KR" sz="2900" kern="1200" dirty="0" err="1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bank_savings.json</a:t>
          </a:r>
          <a:r>
            <a:rPr lang="en-US" altLang="ko-KR" sz="2900" kern="12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)-</a:t>
          </a:r>
          <a:r>
            <a:rPr lang="ko-KR" altLang="en-US" sz="2900" kern="12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금융감독원 </a:t>
          </a:r>
          <a:r>
            <a:rPr lang="en-US" altLang="ko-KR" sz="2900" kern="12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API</a:t>
          </a:r>
          <a:endParaRPr lang="ko-KR" altLang="en-US" sz="2900" kern="1200" dirty="0">
            <a:solidFill>
              <a:srgbClr val="201A74"/>
            </a:solidFill>
            <a:latin typeface="Hakgyoansim Chulseokbu TTF B" panose="020B0600000101010101" charset="-127"/>
            <a:ea typeface="Hakgyoansim Chulseokbu TTF B" panose="020B0600000101010101" charset="-127"/>
          </a:endParaRPr>
        </a:p>
      </dsp:txBody>
      <dsp:txXfrm>
        <a:off x="1201722" y="1638168"/>
        <a:ext cx="12229277" cy="819412"/>
      </dsp:txXfrm>
    </dsp:sp>
    <dsp:sp modelId="{2E0A1813-D966-47BF-864C-198CD814ED54}">
      <dsp:nvSpPr>
        <dsp:cNvPr id="0" name=""/>
        <dsp:cNvSpPr/>
      </dsp:nvSpPr>
      <dsp:spPr>
        <a:xfrm>
          <a:off x="689589" y="1535742"/>
          <a:ext cx="1024265" cy="10242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50800" cap="flat" cmpd="sng" algn="ctr">
          <a:solidFill>
            <a:srgbClr val="0000C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EB09D8-BD91-4C0C-B6C8-31A936034AB9}">
      <dsp:nvSpPr>
        <dsp:cNvPr id="0" name=""/>
        <dsp:cNvSpPr/>
      </dsp:nvSpPr>
      <dsp:spPr>
        <a:xfrm>
          <a:off x="1381935" y="2866893"/>
          <a:ext cx="12049064" cy="819412"/>
        </a:xfrm>
        <a:prstGeom prst="rect">
          <a:avLst/>
        </a:prstGeom>
        <a:solidFill>
          <a:schemeClr val="accent5">
            <a:lumMod val="20000"/>
            <a:lumOff val="80000"/>
          </a:schemeClr>
        </a:solidFill>
        <a:ln w="50800" cap="flat" cmpd="sng" algn="ctr">
          <a:solidFill>
            <a:srgbClr val="0000C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0408" tIns="73660" rIns="73660" bIns="7366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펀드</a:t>
          </a:r>
          <a:r>
            <a:rPr lang="en-US" altLang="ko-KR" sz="2900" kern="12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(</a:t>
          </a:r>
          <a:r>
            <a:rPr lang="en-US" altLang="ko-KR" sz="2900" kern="1200" dirty="0" err="1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funds.json</a:t>
          </a:r>
          <a:r>
            <a:rPr lang="en-US" altLang="ko-KR" sz="2900" kern="12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)-ChatGPT </a:t>
          </a:r>
          <a:r>
            <a:rPr lang="ko-KR" altLang="en-US" sz="2900" kern="12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정적데이터</a:t>
          </a:r>
        </a:p>
      </dsp:txBody>
      <dsp:txXfrm>
        <a:off x="1381935" y="2866893"/>
        <a:ext cx="12049064" cy="819412"/>
      </dsp:txXfrm>
    </dsp:sp>
    <dsp:sp modelId="{E58878CA-EAC8-43C8-836E-43C449C29230}">
      <dsp:nvSpPr>
        <dsp:cNvPr id="0" name=""/>
        <dsp:cNvSpPr/>
      </dsp:nvSpPr>
      <dsp:spPr>
        <a:xfrm>
          <a:off x="869802" y="2764467"/>
          <a:ext cx="1024265" cy="10242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50800" cap="flat" cmpd="sng" algn="ctr">
          <a:solidFill>
            <a:srgbClr val="0000C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6AF435-B626-44F8-A39C-DB8CB7709FC7}">
      <dsp:nvSpPr>
        <dsp:cNvPr id="0" name=""/>
        <dsp:cNvSpPr/>
      </dsp:nvSpPr>
      <dsp:spPr>
        <a:xfrm>
          <a:off x="1201722" y="4095618"/>
          <a:ext cx="12229277" cy="819412"/>
        </a:xfrm>
        <a:prstGeom prst="rect">
          <a:avLst/>
        </a:prstGeom>
        <a:solidFill>
          <a:schemeClr val="accent5">
            <a:lumMod val="20000"/>
            <a:lumOff val="80000"/>
          </a:schemeClr>
        </a:solidFill>
        <a:ln w="50800" cap="flat" cmpd="sng" algn="ctr">
          <a:solidFill>
            <a:srgbClr val="0000C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0408" tIns="73660" rIns="73660" bIns="7366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주식</a:t>
          </a:r>
          <a:r>
            <a:rPr lang="en-US" altLang="ko-KR" sz="2900" kern="12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(</a:t>
          </a:r>
          <a:r>
            <a:rPr lang="en-US" altLang="ko-KR" sz="2900" kern="1200" dirty="0" err="1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stocks.json</a:t>
          </a:r>
          <a:r>
            <a:rPr lang="en-US" altLang="ko-KR" sz="2900" kern="12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) -ChatGPT </a:t>
          </a:r>
          <a:r>
            <a:rPr lang="ko-KR" altLang="en-US" sz="2900" kern="12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정적데이터</a:t>
          </a:r>
        </a:p>
      </dsp:txBody>
      <dsp:txXfrm>
        <a:off x="1201722" y="4095618"/>
        <a:ext cx="12229277" cy="819412"/>
      </dsp:txXfrm>
    </dsp:sp>
    <dsp:sp modelId="{38F31432-6117-494F-B657-35B47AB4C012}">
      <dsp:nvSpPr>
        <dsp:cNvPr id="0" name=""/>
        <dsp:cNvSpPr/>
      </dsp:nvSpPr>
      <dsp:spPr>
        <a:xfrm>
          <a:off x="689589" y="3993192"/>
          <a:ext cx="1024265" cy="10242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50800" cap="flat" cmpd="sng" algn="ctr">
          <a:solidFill>
            <a:srgbClr val="0000C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9D4E3E-1BD5-412F-9806-78C972E792D2}">
      <dsp:nvSpPr>
        <dsp:cNvPr id="0" name=""/>
        <dsp:cNvSpPr/>
      </dsp:nvSpPr>
      <dsp:spPr>
        <a:xfrm>
          <a:off x="614555" y="5324343"/>
          <a:ext cx="12816443" cy="819412"/>
        </a:xfrm>
        <a:prstGeom prst="rect">
          <a:avLst/>
        </a:prstGeom>
        <a:solidFill>
          <a:schemeClr val="accent5">
            <a:lumMod val="20000"/>
            <a:lumOff val="80000"/>
          </a:schemeClr>
        </a:solidFill>
        <a:ln w="50800" cap="flat" cmpd="sng" algn="ctr">
          <a:solidFill>
            <a:srgbClr val="0000C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0408" tIns="73660" rIns="73660" bIns="7366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dirty="0" err="1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머니마켓펀드</a:t>
          </a:r>
          <a:r>
            <a:rPr lang="en-US" altLang="ko-KR" sz="2900" kern="12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(</a:t>
          </a:r>
          <a:r>
            <a:rPr lang="en-US" altLang="ko-KR" sz="2900" kern="1200" dirty="0" err="1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money_market_funds.json</a:t>
          </a:r>
          <a:r>
            <a:rPr lang="en-US" altLang="ko-KR" sz="2900" kern="12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) -ChatGPT </a:t>
          </a:r>
          <a:r>
            <a:rPr lang="ko-KR" altLang="en-US" sz="2900" kern="12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정적데이터</a:t>
          </a:r>
        </a:p>
      </dsp:txBody>
      <dsp:txXfrm>
        <a:off x="614555" y="5324343"/>
        <a:ext cx="12816443" cy="819412"/>
      </dsp:txXfrm>
    </dsp:sp>
    <dsp:sp modelId="{8EED4C0C-09F5-4ED2-B3C5-6874A15BAEDF}">
      <dsp:nvSpPr>
        <dsp:cNvPr id="0" name=""/>
        <dsp:cNvSpPr/>
      </dsp:nvSpPr>
      <dsp:spPr>
        <a:xfrm>
          <a:off x="102422" y="5221917"/>
          <a:ext cx="1024265" cy="10242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50800" cap="flat" cmpd="sng" algn="ctr">
          <a:solidFill>
            <a:srgbClr val="0000C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84F392-D5B9-40A7-9FFF-14B8E6A44F3F}">
      <dsp:nvSpPr>
        <dsp:cNvPr id="0" name=""/>
        <dsp:cNvSpPr/>
      </dsp:nvSpPr>
      <dsp:spPr>
        <a:xfrm>
          <a:off x="375437" y="400671"/>
          <a:ext cx="5017791" cy="1568059"/>
        </a:xfrm>
        <a:prstGeom prst="rect">
          <a:avLst/>
        </a:prstGeom>
        <a:solidFill>
          <a:schemeClr val="bg1">
            <a:alpha val="40000"/>
          </a:schemeClr>
        </a:solidFill>
        <a:ln w="60325" cap="flat" cmpd="sng" algn="ctr">
          <a:solidFill>
            <a:srgbClr val="0000CC"/>
          </a:solidFill>
          <a:prstDash val="solid"/>
        </a:ln>
        <a:effectLst>
          <a:reflection blurRad="6350" stA="52000" endA="300" endPos="35000" dir="5400000" sy="-100000" algn="bl" rotWithShape="0"/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2099" tIns="121920" rIns="121920" bIns="1219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32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MMMF</a:t>
          </a:r>
        </a:p>
        <a:p>
          <a:pPr marL="0" lvl="0" indent="0" algn="ctr" defTabSz="14224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32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(</a:t>
          </a:r>
          <a:r>
            <a:rPr lang="ko-KR" altLang="en-US" sz="32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단기금융상품펀드</a:t>
          </a:r>
          <a:r>
            <a:rPr lang="en-US" altLang="ko-KR" sz="32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)</a:t>
          </a:r>
          <a:endParaRPr lang="ko-KR" altLang="en-US" sz="3200" kern="1200" dirty="0">
            <a:latin typeface="Hakgyoansim Chulseokbu TTF B" panose="020B0600000101010101" charset="-127"/>
            <a:ea typeface="Hakgyoansim Chulseokbu TTF B" panose="020B0600000101010101" charset="-127"/>
          </a:endParaRPr>
        </a:p>
      </dsp:txBody>
      <dsp:txXfrm>
        <a:off x="375437" y="400671"/>
        <a:ext cx="5017791" cy="1568059"/>
      </dsp:txXfrm>
    </dsp:sp>
    <dsp:sp modelId="{4C55B4B8-CA0C-4BF5-8218-5C27FF87AB6F}">
      <dsp:nvSpPr>
        <dsp:cNvPr id="0" name=""/>
        <dsp:cNvSpPr/>
      </dsp:nvSpPr>
      <dsp:spPr>
        <a:xfrm>
          <a:off x="166362" y="174157"/>
          <a:ext cx="1097641" cy="1646462"/>
        </a:xfrm>
        <a:prstGeom prst="rect">
          <a:avLst/>
        </a:prstGeom>
        <a:solidFill>
          <a:schemeClr val="bg1">
            <a:lumMod val="95000"/>
          </a:schemeClr>
        </a:solidFill>
        <a:ln w="47625" cap="flat" cmpd="sng" algn="ctr">
          <a:solidFill>
            <a:srgbClr val="0000CC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578E5B3-6C10-410B-9701-0369F2E2AAE1}">
      <dsp:nvSpPr>
        <dsp:cNvPr id="0" name=""/>
        <dsp:cNvSpPr/>
      </dsp:nvSpPr>
      <dsp:spPr>
        <a:xfrm>
          <a:off x="5787142" y="401956"/>
          <a:ext cx="5017791" cy="1568059"/>
        </a:xfrm>
        <a:prstGeom prst="rect">
          <a:avLst/>
        </a:prstGeom>
        <a:solidFill>
          <a:schemeClr val="bg1">
            <a:alpha val="40000"/>
          </a:schemeClr>
        </a:solidFill>
        <a:ln w="60325" cap="flat" cmpd="sng" algn="ctr">
          <a:solidFill>
            <a:srgbClr val="0000CC"/>
          </a:solidFill>
          <a:prstDash val="solid"/>
        </a:ln>
        <a:effectLst>
          <a:reflection blurRad="6350" stA="52000" endA="300" endPos="35000" dir="5400000" sy="-100000" algn="bl" rotWithShape="0"/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3962" tIns="121920" rIns="121920" bIns="1219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32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CDS</a:t>
          </a:r>
        </a:p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32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(</a:t>
          </a:r>
          <a:r>
            <a:rPr lang="ko-KR" altLang="en-US" sz="32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양도성예금증서</a:t>
          </a:r>
          <a:r>
            <a:rPr lang="en-US" altLang="ko-KR" sz="32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)</a:t>
          </a:r>
          <a:endParaRPr lang="ko-KR" altLang="en-US" sz="3200" kern="1200" dirty="0">
            <a:latin typeface="Hakgyoansim Chulseokbu TTF B" panose="020B0600000101010101" charset="-127"/>
            <a:ea typeface="Hakgyoansim Chulseokbu TTF B" panose="020B0600000101010101" charset="-127"/>
          </a:endParaRPr>
        </a:p>
      </dsp:txBody>
      <dsp:txXfrm>
        <a:off x="5787142" y="401956"/>
        <a:ext cx="5017791" cy="1568059"/>
      </dsp:txXfrm>
    </dsp:sp>
    <dsp:sp modelId="{3A2E2D71-C647-4F45-956C-26C0C926C839}">
      <dsp:nvSpPr>
        <dsp:cNvPr id="0" name=""/>
        <dsp:cNvSpPr/>
      </dsp:nvSpPr>
      <dsp:spPr>
        <a:xfrm>
          <a:off x="5578067" y="175457"/>
          <a:ext cx="1097641" cy="1646462"/>
        </a:xfrm>
        <a:prstGeom prst="rect">
          <a:avLst/>
        </a:prstGeom>
        <a:solidFill>
          <a:schemeClr val="bg1">
            <a:lumMod val="95000"/>
          </a:schemeClr>
        </a:solidFill>
        <a:ln w="47625" cap="flat" cmpd="sng" algn="ctr">
          <a:solidFill>
            <a:srgbClr val="0000CC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B9EB65B-0E04-4787-B0CC-2239508A7880}">
      <dsp:nvSpPr>
        <dsp:cNvPr id="0" name=""/>
        <dsp:cNvSpPr/>
      </dsp:nvSpPr>
      <dsp:spPr>
        <a:xfrm>
          <a:off x="11198847" y="400671"/>
          <a:ext cx="5017791" cy="1568059"/>
        </a:xfrm>
        <a:prstGeom prst="rect">
          <a:avLst/>
        </a:prstGeom>
        <a:solidFill>
          <a:schemeClr val="bg1">
            <a:alpha val="40000"/>
          </a:schemeClr>
        </a:solidFill>
        <a:ln w="60325" cap="flat" cmpd="sng" algn="ctr">
          <a:solidFill>
            <a:srgbClr val="0000CC"/>
          </a:solidFill>
          <a:prstDash val="solid"/>
        </a:ln>
        <a:effectLst>
          <a:reflection blurRad="6350" stA="52000" endA="300" endPos="35000" dir="5400000" sy="-100000" algn="bl" rotWithShape="0"/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3962" tIns="121920" rIns="121920" bIns="1219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32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STOCKS(</a:t>
          </a:r>
          <a:r>
            <a:rPr lang="ko-KR" altLang="en-US" sz="32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주식</a:t>
          </a:r>
          <a:r>
            <a:rPr lang="en-US" altLang="ko-KR" sz="32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)</a:t>
          </a:r>
          <a:endParaRPr lang="ko-KR" altLang="en-US" sz="3200" kern="1200" dirty="0">
            <a:latin typeface="Hakgyoansim Chulseokbu TTF B" panose="020B0600000101010101" charset="-127"/>
            <a:ea typeface="Hakgyoansim Chulseokbu TTF B" panose="020B0600000101010101" charset="-127"/>
          </a:endParaRPr>
        </a:p>
      </dsp:txBody>
      <dsp:txXfrm>
        <a:off x="11198847" y="400671"/>
        <a:ext cx="5017791" cy="1568059"/>
      </dsp:txXfrm>
    </dsp:sp>
    <dsp:sp modelId="{E49BE3E3-60CB-4DE2-B2C7-B40A837339DC}">
      <dsp:nvSpPr>
        <dsp:cNvPr id="0" name=""/>
        <dsp:cNvSpPr/>
      </dsp:nvSpPr>
      <dsp:spPr>
        <a:xfrm>
          <a:off x="10989772" y="174157"/>
          <a:ext cx="1097641" cy="1646462"/>
        </a:xfrm>
        <a:prstGeom prst="rect">
          <a:avLst/>
        </a:prstGeom>
        <a:solidFill>
          <a:schemeClr val="bg1">
            <a:lumMod val="95000"/>
          </a:schemeClr>
        </a:solidFill>
        <a:ln w="47625" cap="flat" cmpd="sng" algn="ctr">
          <a:solidFill>
            <a:srgbClr val="0000CC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5F2060C-A913-4C86-8D20-6CAEB17A6BDC}">
      <dsp:nvSpPr>
        <dsp:cNvPr id="0" name=""/>
        <dsp:cNvSpPr/>
      </dsp:nvSpPr>
      <dsp:spPr>
        <a:xfrm>
          <a:off x="3081289" y="2720901"/>
          <a:ext cx="5017791" cy="1568059"/>
        </a:xfrm>
        <a:prstGeom prst="rect">
          <a:avLst/>
        </a:prstGeom>
        <a:solidFill>
          <a:schemeClr val="bg1">
            <a:alpha val="40000"/>
          </a:schemeClr>
        </a:solidFill>
        <a:ln w="60325" cap="flat" cmpd="sng" algn="ctr">
          <a:solidFill>
            <a:srgbClr val="0000CC"/>
          </a:solidFill>
          <a:prstDash val="solid"/>
        </a:ln>
        <a:effectLst>
          <a:reflection blurRad="6350" stA="52000" endA="300" endPos="35000" dir="5400000" sy="-100000" algn="bl" rotWithShape="0"/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3962" tIns="121920" rIns="121920" bIns="1219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32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NMMF</a:t>
          </a:r>
        </a:p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32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(</a:t>
          </a:r>
          <a:r>
            <a:rPr lang="ko-KR" altLang="en-US" sz="3200" kern="1200" dirty="0" err="1">
              <a:latin typeface="Hakgyoansim Chulseokbu TTF B" panose="020B0600000101010101" charset="-127"/>
              <a:ea typeface="Hakgyoansim Chulseokbu TTF B" panose="020B0600000101010101" charset="-127"/>
            </a:rPr>
            <a:t>비머니마켓펀드</a:t>
          </a:r>
          <a:r>
            <a:rPr lang="en-US" altLang="ko-KR" sz="32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)</a:t>
          </a:r>
          <a:endParaRPr lang="ko-KR" altLang="en-US" sz="3200" kern="1200" dirty="0">
            <a:latin typeface="Hakgyoansim Chulseokbu TTF B" panose="020B0600000101010101" charset="-127"/>
            <a:ea typeface="Hakgyoansim Chulseokbu TTF B" panose="020B0600000101010101" charset="-127"/>
          </a:endParaRPr>
        </a:p>
      </dsp:txBody>
      <dsp:txXfrm>
        <a:off x="3081289" y="2720901"/>
        <a:ext cx="5017791" cy="1568059"/>
      </dsp:txXfrm>
    </dsp:sp>
    <dsp:sp modelId="{CB032C26-05A0-43E7-BD5F-343A0FA0441B}">
      <dsp:nvSpPr>
        <dsp:cNvPr id="0" name=""/>
        <dsp:cNvSpPr/>
      </dsp:nvSpPr>
      <dsp:spPr>
        <a:xfrm>
          <a:off x="2872215" y="2545214"/>
          <a:ext cx="1097641" cy="1646462"/>
        </a:xfrm>
        <a:prstGeom prst="rect">
          <a:avLst/>
        </a:prstGeom>
        <a:solidFill>
          <a:schemeClr val="bg1">
            <a:lumMod val="95000"/>
          </a:schemeClr>
        </a:solidFill>
        <a:ln w="47625" cap="flat" cmpd="sng" algn="ctr">
          <a:solidFill>
            <a:srgbClr val="0000CC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B2789D1-9BE0-4F8E-B51A-D9E8ED456518}">
      <dsp:nvSpPr>
        <dsp:cNvPr id="0" name=""/>
        <dsp:cNvSpPr/>
      </dsp:nvSpPr>
      <dsp:spPr>
        <a:xfrm>
          <a:off x="8492994" y="2720901"/>
          <a:ext cx="5017791" cy="1568059"/>
        </a:xfrm>
        <a:prstGeom prst="rect">
          <a:avLst/>
        </a:prstGeom>
        <a:solidFill>
          <a:schemeClr val="bg1">
            <a:alpha val="40000"/>
          </a:schemeClr>
        </a:solidFill>
        <a:ln w="60325" cap="flat" cmpd="sng" algn="ctr">
          <a:solidFill>
            <a:srgbClr val="0000CC"/>
          </a:solidFill>
          <a:prstDash val="solid"/>
        </a:ln>
        <a:effectLst>
          <a:reflection blurRad="6350" stA="52000" endA="300" endPos="35000" dir="5400000" sy="-100000" algn="bl" rotWithShape="0"/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3962" tIns="121920" rIns="121920" bIns="1219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32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RETQLIQ</a:t>
          </a:r>
        </a:p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32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(</a:t>
          </a:r>
          <a:r>
            <a:rPr lang="ko-KR" altLang="en-US" sz="32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퇴직준비금</a:t>
          </a:r>
        </a:p>
      </dsp:txBody>
      <dsp:txXfrm>
        <a:off x="8492994" y="2720901"/>
        <a:ext cx="5017791" cy="1568059"/>
      </dsp:txXfrm>
    </dsp:sp>
    <dsp:sp modelId="{1784CD87-B979-4563-8657-F23A0D07F132}">
      <dsp:nvSpPr>
        <dsp:cNvPr id="0" name=""/>
        <dsp:cNvSpPr/>
      </dsp:nvSpPr>
      <dsp:spPr>
        <a:xfrm>
          <a:off x="8283920" y="2545214"/>
          <a:ext cx="1097641" cy="1646462"/>
        </a:xfrm>
        <a:prstGeom prst="rect">
          <a:avLst/>
        </a:prstGeom>
        <a:solidFill>
          <a:schemeClr val="bg1">
            <a:lumMod val="95000"/>
          </a:schemeClr>
        </a:solidFill>
        <a:ln w="47625" cap="flat" cmpd="sng" algn="ctr">
          <a:solidFill>
            <a:srgbClr val="0000CC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5A0C1E-92FC-4371-8973-43F1F4011917}">
      <dsp:nvSpPr>
        <dsp:cNvPr id="0" name=""/>
        <dsp:cNvSpPr/>
      </dsp:nvSpPr>
      <dsp:spPr>
        <a:xfrm>
          <a:off x="3609" y="0"/>
          <a:ext cx="3212083" cy="5640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Django DB </a:t>
          </a:r>
          <a:r>
            <a:rPr lang="ko-KR" altLang="en-US" sz="20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프로필</a:t>
          </a:r>
        </a:p>
      </dsp:txBody>
      <dsp:txXfrm>
        <a:off x="285637" y="0"/>
        <a:ext cx="2648027" cy="564056"/>
      </dsp:txXfrm>
    </dsp:sp>
    <dsp:sp modelId="{0151F3E4-780A-4F92-B462-AC6F6A44A158}">
      <dsp:nvSpPr>
        <dsp:cNvPr id="0" name=""/>
        <dsp:cNvSpPr/>
      </dsp:nvSpPr>
      <dsp:spPr>
        <a:xfrm>
          <a:off x="2894483" y="0"/>
          <a:ext cx="3212083" cy="5640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룰베이스 분석</a:t>
          </a:r>
        </a:p>
      </dsp:txBody>
      <dsp:txXfrm>
        <a:off x="3176511" y="0"/>
        <a:ext cx="2648027" cy="564056"/>
      </dsp:txXfrm>
    </dsp:sp>
    <dsp:sp modelId="{A3AD55C2-B7A9-4C83-A93F-97F72FF138A3}">
      <dsp:nvSpPr>
        <dsp:cNvPr id="0" name=""/>
        <dsp:cNvSpPr/>
      </dsp:nvSpPr>
      <dsp:spPr>
        <a:xfrm>
          <a:off x="5785358" y="0"/>
          <a:ext cx="3212083" cy="5640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 err="1">
              <a:latin typeface="Hakgyoansim Chulseokbu TTF B" panose="020B0600000101010101" charset="-127"/>
              <a:ea typeface="Hakgyoansim Chulseokbu TTF B" panose="020B0600000101010101" charset="-127"/>
            </a:rPr>
            <a:t>LightGBM</a:t>
          </a:r>
          <a:endParaRPr lang="ko-KR" altLang="en-US" sz="2000" kern="1200" dirty="0">
            <a:latin typeface="Hakgyoansim Chulseokbu TTF B" panose="020B0600000101010101" charset="-127"/>
            <a:ea typeface="Hakgyoansim Chulseokbu TTF B" panose="020B0600000101010101" charset="-127"/>
          </a:endParaRPr>
        </a:p>
      </dsp:txBody>
      <dsp:txXfrm>
        <a:off x="6067386" y="0"/>
        <a:ext cx="2648027" cy="564056"/>
      </dsp:txXfrm>
    </dsp:sp>
    <dsp:sp modelId="{C8C72AE9-1687-40D4-B916-E0684C19BD5A}">
      <dsp:nvSpPr>
        <dsp:cNvPr id="0" name=""/>
        <dsp:cNvSpPr/>
      </dsp:nvSpPr>
      <dsp:spPr>
        <a:xfrm>
          <a:off x="8676233" y="0"/>
          <a:ext cx="3212083" cy="5640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JSON</a:t>
          </a:r>
          <a:r>
            <a:rPr lang="ko-KR" altLang="en-US" sz="20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매칭</a:t>
          </a:r>
        </a:p>
      </dsp:txBody>
      <dsp:txXfrm>
        <a:off x="8958261" y="0"/>
        <a:ext cx="2648027" cy="564056"/>
      </dsp:txXfrm>
    </dsp:sp>
    <dsp:sp modelId="{1558D7C4-16C5-4994-BC32-4DCAC96841CA}">
      <dsp:nvSpPr>
        <dsp:cNvPr id="0" name=""/>
        <dsp:cNvSpPr/>
      </dsp:nvSpPr>
      <dsp:spPr>
        <a:xfrm>
          <a:off x="11567107" y="0"/>
          <a:ext cx="3212083" cy="5640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추천</a:t>
          </a:r>
          <a:r>
            <a:rPr lang="en-US" altLang="ko-KR" sz="20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 </a:t>
          </a:r>
          <a:r>
            <a:rPr lang="ko-KR" altLang="en-US" sz="20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완료</a:t>
          </a:r>
        </a:p>
      </dsp:txBody>
      <dsp:txXfrm>
        <a:off x="11849135" y="0"/>
        <a:ext cx="2648027" cy="56405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5A0C1E-92FC-4371-8973-43F1F4011917}">
      <dsp:nvSpPr>
        <dsp:cNvPr id="0" name=""/>
        <dsp:cNvSpPr/>
      </dsp:nvSpPr>
      <dsp:spPr>
        <a:xfrm>
          <a:off x="3584" y="0"/>
          <a:ext cx="3190261" cy="5640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자연어 입력</a:t>
          </a:r>
        </a:p>
      </dsp:txBody>
      <dsp:txXfrm>
        <a:off x="285612" y="0"/>
        <a:ext cx="2626205" cy="564056"/>
      </dsp:txXfrm>
    </dsp:sp>
    <dsp:sp modelId="{0151F3E4-780A-4F92-B462-AC6F6A44A158}">
      <dsp:nvSpPr>
        <dsp:cNvPr id="0" name=""/>
        <dsp:cNvSpPr/>
      </dsp:nvSpPr>
      <dsp:spPr>
        <a:xfrm>
          <a:off x="2874820" y="0"/>
          <a:ext cx="3190261" cy="5640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 err="1">
              <a:latin typeface="Hakgyoansim Chulseokbu TTF B" panose="020B0600000101010101" charset="-127"/>
              <a:ea typeface="Hakgyoansim Chulseokbu TTF B" panose="020B0600000101010101" charset="-127"/>
            </a:rPr>
            <a:t>정규식</a:t>
          </a:r>
          <a:r>
            <a:rPr lang="ko-KR" altLang="en-US" sz="24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 파싱</a:t>
          </a:r>
        </a:p>
      </dsp:txBody>
      <dsp:txXfrm>
        <a:off x="3156848" y="0"/>
        <a:ext cx="2626205" cy="564056"/>
      </dsp:txXfrm>
    </dsp:sp>
    <dsp:sp modelId="{A3AD55C2-B7A9-4C83-A93F-97F72FF138A3}">
      <dsp:nvSpPr>
        <dsp:cNvPr id="0" name=""/>
        <dsp:cNvSpPr/>
      </dsp:nvSpPr>
      <dsp:spPr>
        <a:xfrm>
          <a:off x="5746055" y="0"/>
          <a:ext cx="3190261" cy="5640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 err="1">
              <a:latin typeface="Hakgyoansim Chulseokbu TTF B" panose="020B0600000101010101" charset="-127"/>
              <a:ea typeface="Hakgyoansim Chulseokbu TTF B" panose="020B0600000101010101" charset="-127"/>
            </a:rPr>
            <a:t>LightGBM</a:t>
          </a:r>
          <a:endParaRPr lang="ko-KR" altLang="en-US" sz="2400" kern="1200" dirty="0">
            <a:latin typeface="Hakgyoansim Chulseokbu TTF B" panose="020B0600000101010101" charset="-127"/>
            <a:ea typeface="Hakgyoansim Chulseokbu TTF B" panose="020B0600000101010101" charset="-127"/>
          </a:endParaRPr>
        </a:p>
      </dsp:txBody>
      <dsp:txXfrm>
        <a:off x="6028083" y="0"/>
        <a:ext cx="2626205" cy="564056"/>
      </dsp:txXfrm>
    </dsp:sp>
    <dsp:sp modelId="{C8C72AE9-1687-40D4-B916-E0684C19BD5A}">
      <dsp:nvSpPr>
        <dsp:cNvPr id="0" name=""/>
        <dsp:cNvSpPr/>
      </dsp:nvSpPr>
      <dsp:spPr>
        <a:xfrm>
          <a:off x="8617291" y="0"/>
          <a:ext cx="3190261" cy="5640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JSON</a:t>
          </a:r>
          <a:r>
            <a:rPr lang="ko-KR" altLang="en-US" sz="24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매칭</a:t>
          </a:r>
        </a:p>
      </dsp:txBody>
      <dsp:txXfrm>
        <a:off x="8899319" y="0"/>
        <a:ext cx="2626205" cy="564056"/>
      </dsp:txXfrm>
    </dsp:sp>
    <dsp:sp modelId="{1558D7C4-16C5-4994-BC32-4DCAC96841CA}">
      <dsp:nvSpPr>
        <dsp:cNvPr id="0" name=""/>
        <dsp:cNvSpPr/>
      </dsp:nvSpPr>
      <dsp:spPr>
        <a:xfrm>
          <a:off x="11488526" y="0"/>
          <a:ext cx="3190261" cy="5640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추천 완료</a:t>
          </a:r>
        </a:p>
      </dsp:txBody>
      <dsp:txXfrm>
        <a:off x="11770554" y="0"/>
        <a:ext cx="2626205" cy="5640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998D4-4E49-4B05-A128-6AA042C7103B}" type="datetimeFigureOut">
              <a:rPr lang="ko-KR" altLang="en-US" smtClean="0"/>
              <a:t>2025-08-27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02953E-54EE-4A43-B2BD-018CE17992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813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1.png"/><Relationship Id="rId7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22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22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50.png"/><Relationship Id="rId3" Type="http://schemas.openxmlformats.org/officeDocument/2006/relationships/hyperlink" Target="https://uknew.co/%EB%8D%B0%EC%9D%B4%ED%84%B0%EB%B2%A0%EC%9D%B4%EC%8A%A4-dbms-sql/" TargetMode="External"/><Relationship Id="rId7" Type="http://schemas.openxmlformats.org/officeDocument/2006/relationships/image" Target="../media/image45.png"/><Relationship Id="rId12" Type="http://schemas.openxmlformats.org/officeDocument/2006/relationships/image" Target="../media/image49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21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21.png"/><Relationship Id="rId7" Type="http://schemas.openxmlformats.org/officeDocument/2006/relationships/diagramData" Target="../diagrams/data1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microsoft.com/office/2007/relationships/diagramDrawing" Target="../diagrams/drawing1.xml"/><Relationship Id="rId5" Type="http://schemas.openxmlformats.org/officeDocument/2006/relationships/image" Target="../media/image49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48.png"/><Relationship Id="rId9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12" Type="http://schemas.openxmlformats.org/officeDocument/2006/relationships/image" Target="../media/image2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21.png"/><Relationship Id="rId9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12" Type="http://schemas.openxmlformats.org/officeDocument/2006/relationships/image" Target="../media/image2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21.png"/><Relationship Id="rId9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image" Target="../media/image21.png"/><Relationship Id="rId7" Type="http://schemas.openxmlformats.org/officeDocument/2006/relationships/diagramData" Target="../diagrams/data2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microsoft.com/office/2007/relationships/diagramDrawing" Target="../diagrams/drawing2.xml"/><Relationship Id="rId5" Type="http://schemas.openxmlformats.org/officeDocument/2006/relationships/image" Target="../media/image49.png"/><Relationship Id="rId10" Type="http://schemas.openxmlformats.org/officeDocument/2006/relationships/diagramColors" Target="../diagrams/colors2.xml"/><Relationship Id="rId4" Type="http://schemas.openxmlformats.org/officeDocument/2006/relationships/image" Target="../media/image48.png"/><Relationship Id="rId9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image" Target="../media/image21.png"/><Relationship Id="rId7" Type="http://schemas.openxmlformats.org/officeDocument/2006/relationships/diagramData" Target="../diagrams/data3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microsoft.com/office/2007/relationships/diagramDrawing" Target="../diagrams/drawing3.xml"/><Relationship Id="rId5" Type="http://schemas.openxmlformats.org/officeDocument/2006/relationships/image" Target="../media/image49.png"/><Relationship Id="rId10" Type="http://schemas.openxmlformats.org/officeDocument/2006/relationships/diagramColors" Target="../diagrams/colors3.xml"/><Relationship Id="rId4" Type="http://schemas.openxmlformats.org/officeDocument/2006/relationships/image" Target="../media/image48.png"/><Relationship Id="rId9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image" Target="../media/image21.png"/><Relationship Id="rId7" Type="http://schemas.openxmlformats.org/officeDocument/2006/relationships/diagramData" Target="../diagrams/data4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microsoft.com/office/2007/relationships/diagramDrawing" Target="../diagrams/drawing4.xml"/><Relationship Id="rId5" Type="http://schemas.openxmlformats.org/officeDocument/2006/relationships/image" Target="../media/image49.png"/><Relationship Id="rId10" Type="http://schemas.openxmlformats.org/officeDocument/2006/relationships/diagramColors" Target="../diagrams/colors4.xml"/><Relationship Id="rId4" Type="http://schemas.openxmlformats.org/officeDocument/2006/relationships/image" Target="../media/image48.png"/><Relationship Id="rId9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1.png"/><Relationship Id="rId7" Type="http://schemas.openxmlformats.org/officeDocument/2006/relationships/image" Target="../media/image6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49.png"/><Relationship Id="rId10" Type="http://schemas.openxmlformats.org/officeDocument/2006/relationships/image" Target="../media/image65.svg"/><Relationship Id="rId4" Type="http://schemas.openxmlformats.org/officeDocument/2006/relationships/image" Target="../media/image48.png"/><Relationship Id="rId9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22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21.png"/><Relationship Id="rId9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7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13" Type="http://schemas.microsoft.com/office/2007/relationships/diagramDrawing" Target="../diagrams/drawing6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5.xml"/><Relationship Id="rId12" Type="http://schemas.openxmlformats.org/officeDocument/2006/relationships/diagramColors" Target="../diagrams/colors6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5.xml"/><Relationship Id="rId11" Type="http://schemas.openxmlformats.org/officeDocument/2006/relationships/diagramQuickStyle" Target="../diagrams/quickStyle6.xml"/><Relationship Id="rId5" Type="http://schemas.openxmlformats.org/officeDocument/2006/relationships/diagramLayout" Target="../diagrams/layout5.xml"/><Relationship Id="rId10" Type="http://schemas.openxmlformats.org/officeDocument/2006/relationships/diagramLayout" Target="../diagrams/layout6.xml"/><Relationship Id="rId4" Type="http://schemas.openxmlformats.org/officeDocument/2006/relationships/diagramData" Target="../diagrams/data5.xml"/><Relationship Id="rId9" Type="http://schemas.openxmlformats.org/officeDocument/2006/relationships/diagramData" Target="../diagrams/data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8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02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21.png"/><Relationship Id="rId16" Type="http://schemas.openxmlformats.org/officeDocument/2006/relationships/image" Target="../media/image3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26.png"/><Relationship Id="rId5" Type="http://schemas.openxmlformats.org/officeDocument/2006/relationships/image" Target="../media/image104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03.png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02.png"/><Relationship Id="rId7" Type="http://schemas.openxmlformats.org/officeDocument/2006/relationships/image" Target="../media/image105.png"/><Relationship Id="rId12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4.png"/><Relationship Id="rId5" Type="http://schemas.openxmlformats.org/officeDocument/2006/relationships/image" Target="../media/image104.png"/><Relationship Id="rId10" Type="http://schemas.openxmlformats.org/officeDocument/2006/relationships/image" Target="../media/image117.png"/><Relationship Id="rId4" Type="http://schemas.openxmlformats.org/officeDocument/2006/relationships/image" Target="../media/image103.png"/><Relationship Id="rId9" Type="http://schemas.openxmlformats.org/officeDocument/2006/relationships/image" Target="../media/image11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21.png"/><Relationship Id="rId9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2.png"/><Relationship Id="rId7" Type="http://schemas.openxmlformats.org/officeDocument/2006/relationships/image" Target="../media/image3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6446500" y="6032500"/>
            <a:ext cx="1930400" cy="384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42600" y="6515100"/>
            <a:ext cx="3365500" cy="3365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2331700" y="4508500"/>
            <a:ext cx="4622800" cy="4622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5519400" y="2197100"/>
            <a:ext cx="927100" cy="927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017000" y="-9017000"/>
            <a:ext cx="241300" cy="1827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10083800" y="8763000"/>
            <a:ext cx="1117600" cy="1117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41000"/>
          </a:blip>
          <a:stretch>
            <a:fillRect/>
          </a:stretch>
        </p:blipFill>
        <p:spPr>
          <a:xfrm rot="5400000">
            <a:off x="16408400" y="4889500"/>
            <a:ext cx="2755900" cy="1168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38200" y="9207500"/>
            <a:ext cx="4191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200" b="0" i="0" u="none" strike="noStrike" spc="100" dirty="0">
                <a:solidFill>
                  <a:srgbClr val="0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심재성 김영신 박광수 </a:t>
            </a:r>
            <a:r>
              <a:rPr lang="ko-KR" altLang="en-US" sz="2200" b="0" i="0" u="none" strike="noStrike" spc="100" dirty="0" err="1">
                <a:solidFill>
                  <a:srgbClr val="0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정서희</a:t>
            </a:r>
            <a:endParaRPr lang="en-US" sz="2200" b="0" i="0" u="none" strike="noStrike" spc="100" dirty="0">
              <a:solidFill>
                <a:srgbClr val="000000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38200" y="1270000"/>
            <a:ext cx="14433550" cy="359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altLang="en-US" sz="11800" b="0" i="0" u="none" strike="noStrike" spc="-200" dirty="0">
                <a:solidFill>
                  <a:srgbClr val="201A74"/>
                </a:solidFill>
                <a:latin typeface="Pretendard Bold" panose="020B0600000101010101" charset="-127"/>
                <a:ea typeface="Pretendard Bold" panose="020B0600000101010101" charset="-127"/>
              </a:rPr>
              <a:t>사용자 맞춤</a:t>
            </a:r>
            <a:endParaRPr lang="en-US" altLang="ko-KR" sz="11800" b="0" i="0" u="none" strike="noStrike" spc="-200" dirty="0">
              <a:solidFill>
                <a:srgbClr val="201A74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>
              <a:lnSpc>
                <a:spcPct val="83000"/>
              </a:lnSpc>
            </a:pPr>
            <a:r>
              <a:rPr lang="ko-KR" altLang="en-US" sz="11800" b="0" i="0" u="none" strike="noStrike" spc="-200" dirty="0">
                <a:solidFill>
                  <a:srgbClr val="004AB6"/>
                </a:solidFill>
                <a:latin typeface="Pretendard Bold" panose="020B0600000101010101" charset="-127"/>
                <a:ea typeface="Pretendard Bold" panose="020B0600000101010101" charset="-127"/>
              </a:rPr>
              <a:t>금융상품 추천 </a:t>
            </a:r>
            <a:r>
              <a:rPr lang="en-US" altLang="ko-KR" sz="11800" b="0" i="0" u="none" strike="noStrike" spc="-200" dirty="0">
                <a:solidFill>
                  <a:srgbClr val="004AB6"/>
                </a:solidFill>
                <a:latin typeface="Pretendard Bold" panose="020B0600000101010101" charset="-127"/>
                <a:ea typeface="Pretendard Bold" panose="020B0600000101010101" charset="-127"/>
              </a:rPr>
              <a:t>AI </a:t>
            </a:r>
            <a:r>
              <a:rPr lang="ko-KR" altLang="en-US" sz="11800" b="0" i="0" u="none" strike="noStrike" spc="-200" dirty="0">
                <a:solidFill>
                  <a:srgbClr val="004AB6"/>
                </a:solidFill>
                <a:latin typeface="Pretendard Bold" panose="020B0600000101010101" charset="-127"/>
                <a:ea typeface="Pretendard Bold" panose="020B0600000101010101" charset="-127"/>
              </a:rPr>
              <a:t>시스템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8200" y="5130800"/>
            <a:ext cx="80010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3600" dirty="0">
                <a:solidFill>
                  <a:srgbClr val="000000"/>
                </a:solidFill>
                <a:latin typeface="Hakgyoansim Chulseokbu TTF B"/>
                <a:ea typeface="Hakgyoansim Chulseokbu TTF B"/>
              </a:rPr>
              <a:t>기업맞춤형 </a:t>
            </a:r>
            <a:r>
              <a:rPr lang="en-US" altLang="ko-KR" sz="3600" dirty="0">
                <a:solidFill>
                  <a:srgbClr val="000000"/>
                </a:solidFill>
                <a:latin typeface="Hakgyoansim Chulseokbu TTF B"/>
                <a:ea typeface="Hakgyoansim Chulseokbu TTF B"/>
              </a:rPr>
              <a:t>AI-X</a:t>
            </a:r>
            <a:r>
              <a:rPr lang="ko-KR" altLang="en-US" sz="3600" dirty="0">
                <a:solidFill>
                  <a:srgbClr val="000000"/>
                </a:solidFill>
                <a:latin typeface="Hakgyoansim Chulseokbu TTF B"/>
                <a:ea typeface="Hakgyoansim Chulseokbu TTF B"/>
              </a:rPr>
              <a:t>융복합 인재 양성 교육</a:t>
            </a:r>
            <a:endParaRPr lang="en-US" sz="3600" b="0" i="0" u="none" strike="noStrike" dirty="0">
              <a:solidFill>
                <a:srgbClr val="000000"/>
              </a:solidFill>
              <a:latin typeface="Hakgyoansim Chulseokbu TTF B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A9312C-BC21-A95D-249D-C913E2BA9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C5AB34F-102C-7720-FA70-14C99B136856}"/>
              </a:ext>
            </a:extLst>
          </p:cNvPr>
          <p:cNvSpPr/>
          <p:nvPr/>
        </p:nvSpPr>
        <p:spPr>
          <a:xfrm>
            <a:off x="2062162" y="3848100"/>
            <a:ext cx="6402388" cy="6096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D6ACB0A-B038-314E-24A5-7E993AD03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800" y="0"/>
            <a:ext cx="6515100" cy="2946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55EE15E-638A-4D46-59FE-0D3C36F47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C01991F-F940-AC79-A0C9-FC3FFD383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400" y="2286000"/>
            <a:ext cx="6565900" cy="65786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57F9FE98-69A3-243C-371E-42D7684453F1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EE6B01FD-EB2B-6484-9E54-BA4DF73A1CF3}"/>
              </a:ext>
            </a:extLst>
          </p:cNvPr>
          <p:cNvSpPr txBox="1"/>
          <p:nvPr/>
        </p:nvSpPr>
        <p:spPr>
          <a:xfrm>
            <a:off x="1027112" y="1439718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8873AC5-FCB3-9A6E-0CD0-C5FDC918E5F8}"/>
              </a:ext>
            </a:extLst>
          </p:cNvPr>
          <p:cNvSpPr txBox="1"/>
          <p:nvPr/>
        </p:nvSpPr>
        <p:spPr>
          <a:xfrm>
            <a:off x="2284412" y="1955800"/>
            <a:ext cx="8585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7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핵심 기능 </a:t>
            </a:r>
            <a:r>
              <a:rPr lang="en-US" altLang="ko-KR" sz="67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1 : </a:t>
            </a:r>
          </a:p>
          <a:p>
            <a:pPr lvl="0" algn="l">
              <a:lnSpc>
                <a:spcPct val="99600"/>
              </a:lnSpc>
            </a:pPr>
            <a:r>
              <a:rPr lang="en-US" altLang="ko-KR" sz="67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AI</a:t>
            </a:r>
            <a:r>
              <a:rPr lang="ko-KR" altLang="en-US" sz="67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기반 </a:t>
            </a:r>
            <a:r>
              <a:rPr lang="ko-KR" altLang="en-US" sz="6700" dirty="0" err="1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챗봇</a:t>
            </a:r>
            <a:r>
              <a:rPr lang="ko-KR" altLang="en-US" sz="67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 서비스</a:t>
            </a:r>
            <a:endParaRPr lang="ko-KR" sz="6700" b="0" i="0" u="none" strike="noStrike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pic>
        <p:nvPicPr>
          <p:cNvPr id="22" name="Picture 9">
            <a:extLst>
              <a:ext uri="{FF2B5EF4-FFF2-40B4-BE49-F238E27FC236}">
                <a16:creationId xmlns:a16="http://schemas.microsoft.com/office/drawing/2014/main" id="{A478E7B7-CDE9-9F55-1ABB-3B608F638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24" name="TextBox 16">
            <a:extLst>
              <a:ext uri="{FF2B5EF4-FFF2-40B4-BE49-F238E27FC236}">
                <a16:creationId xmlns:a16="http://schemas.microsoft.com/office/drawing/2014/main" id="{A06B60A8-7D2D-738C-E4E2-E09FAB01C78B}"/>
              </a:ext>
            </a:extLst>
          </p:cNvPr>
          <p:cNvSpPr txBox="1"/>
          <p:nvPr/>
        </p:nvSpPr>
        <p:spPr>
          <a:xfrm>
            <a:off x="16461014" y="508000"/>
            <a:ext cx="1104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Part1-1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925F14A-0E3C-7803-6184-6CD265559FFC}"/>
              </a:ext>
            </a:extLst>
          </p:cNvPr>
          <p:cNvSpPr txBox="1"/>
          <p:nvPr/>
        </p:nvSpPr>
        <p:spPr>
          <a:xfrm>
            <a:off x="2428008" y="4991100"/>
            <a:ext cx="5892800" cy="187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just">
              <a:lnSpc>
                <a:spcPct val="132800"/>
              </a:lnSpc>
              <a:buFont typeface="Wingdings" panose="05000000000000000000" pitchFamily="2" charset="2"/>
              <a:buChar char="u"/>
            </a:pPr>
            <a:r>
              <a:rPr lang="en-US" sz="25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Pinecone : </a:t>
            </a:r>
            <a:r>
              <a:rPr lang="ko-KR" altLang="en-US" sz="25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벡터 데이터베이스</a:t>
            </a:r>
            <a:endParaRPr lang="en-US" sz="2500" b="0" i="0" u="none" strike="noStrike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marL="457200" lvl="0" indent="-457200" algn="just">
              <a:lnSpc>
                <a:spcPct val="132800"/>
              </a:lnSpc>
              <a:buFont typeface="Wingdings" panose="05000000000000000000" pitchFamily="2" charset="2"/>
              <a:buChar char="u"/>
            </a:pP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Upstage Embeddings : 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텍스트 </a:t>
            </a:r>
            <a:r>
              <a:rPr lang="ko-KR" alt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임베딩</a:t>
            </a:r>
            <a:endParaRPr lang="en-US" altLang="ko-KR" sz="25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marL="457200" lvl="0" indent="-457200" algn="just">
              <a:lnSpc>
                <a:spcPct val="132800"/>
              </a:lnSpc>
              <a:buFont typeface="Wingdings" panose="05000000000000000000" pitchFamily="2" charset="2"/>
              <a:buChar char="u"/>
            </a:pPr>
            <a:r>
              <a:rPr lang="en-US" altLang="ko-KR" sz="25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OpenAI GPT : </a:t>
            </a:r>
            <a:r>
              <a:rPr lang="ko-KR" altLang="en-US" sz="25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언어 모델</a:t>
            </a:r>
            <a:endParaRPr lang="en-US" altLang="ko-KR" sz="2500" b="0" i="0" u="none" strike="noStrike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marL="457200" lvl="0" indent="-457200" algn="just">
              <a:lnSpc>
                <a:spcPct val="132800"/>
              </a:lnSpc>
              <a:buFont typeface="Wingdings" panose="05000000000000000000" pitchFamily="2" charset="2"/>
              <a:buChar char="u"/>
            </a:pPr>
            <a:r>
              <a:rPr lang="en-US" altLang="ko-KR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LangChain</a:t>
            </a: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: RAG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파이프라인 구축</a:t>
            </a:r>
            <a:endParaRPr lang="en-US" altLang="ko-KR" sz="2500" b="0" i="0" u="none" strike="noStrike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33B93AA2-C788-7F95-4049-6CF88822E04F}"/>
              </a:ext>
            </a:extLst>
          </p:cNvPr>
          <p:cNvSpPr txBox="1"/>
          <p:nvPr/>
        </p:nvSpPr>
        <p:spPr>
          <a:xfrm>
            <a:off x="2417038" y="7759700"/>
            <a:ext cx="5740400" cy="187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just">
              <a:lnSpc>
                <a:spcPct val="132800"/>
              </a:lnSpc>
              <a:buFont typeface="Wingdings" panose="05000000000000000000" pitchFamily="2" charset="2"/>
              <a:buChar char="u"/>
            </a:pPr>
            <a:r>
              <a:rPr lang="en-US" sz="25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25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실시간 스트리밍 응답</a:t>
            </a:r>
            <a:endParaRPr lang="en-US" altLang="ko-KR" sz="2500" b="0" i="0" u="none" strike="noStrike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marL="457200" lvl="0" indent="-457200" algn="just">
              <a:lnSpc>
                <a:spcPct val="132800"/>
              </a:lnSpc>
              <a:buFont typeface="Wingdings" panose="05000000000000000000" pitchFamily="2" charset="2"/>
              <a:buChar char="u"/>
            </a:pP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금융 관련 질문 분류 및 검증</a:t>
            </a:r>
            <a:endParaRPr lang="en-US" altLang="ko-KR" sz="25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marL="457200" lvl="0" indent="-457200" algn="just">
              <a:lnSpc>
                <a:spcPct val="132800"/>
              </a:lnSpc>
              <a:buFont typeface="Wingdings" panose="05000000000000000000" pitchFamily="2" charset="2"/>
              <a:buChar char="u"/>
            </a:pPr>
            <a:r>
              <a:rPr lang="en-US" altLang="ko-KR" sz="25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사</a:t>
            </a:r>
            <a:r>
              <a:rPr lang="ko-KR" altLang="en-US" sz="25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용자 위험성향 자동 분석 및 업데이트</a:t>
            </a:r>
            <a:endParaRPr lang="en-US" altLang="ko-KR" sz="2500" b="0" i="0" u="none" strike="noStrike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A2F4A4D-1142-A7DA-D626-C73CD524E698}"/>
              </a:ext>
            </a:extLst>
          </p:cNvPr>
          <p:cNvSpPr txBox="1"/>
          <p:nvPr/>
        </p:nvSpPr>
        <p:spPr>
          <a:xfrm>
            <a:off x="4271818" y="4256232"/>
            <a:ext cx="599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4000" b="1" i="0" u="none" strike="noStrike" dirty="0">
                <a:solidFill>
                  <a:srgbClr val="0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기술 스택</a:t>
            </a:r>
            <a:endParaRPr lang="en-US" sz="4000" b="1" i="0" u="none" strike="noStrike" dirty="0">
              <a:solidFill>
                <a:srgbClr val="000000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F4FF30D4-9987-E67A-C5CC-F9D14805F8E1}"/>
              </a:ext>
            </a:extLst>
          </p:cNvPr>
          <p:cNvSpPr txBox="1"/>
          <p:nvPr/>
        </p:nvSpPr>
        <p:spPr>
          <a:xfrm>
            <a:off x="4292600" y="7239000"/>
            <a:ext cx="599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4000" b="1" i="0" u="none" strike="noStrike" dirty="0">
                <a:solidFill>
                  <a:srgbClr val="0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주요 기능</a:t>
            </a:r>
            <a:endParaRPr lang="en-US" sz="4000" b="1" i="0" u="none" strike="noStrike" dirty="0">
              <a:solidFill>
                <a:srgbClr val="000000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pic>
        <p:nvPicPr>
          <p:cNvPr id="1026" name="Picture 2" descr="챗봇 AI 시장 조사">
            <a:extLst>
              <a:ext uri="{FF2B5EF4-FFF2-40B4-BE49-F238E27FC236}">
                <a16:creationId xmlns:a16="http://schemas.microsoft.com/office/drawing/2014/main" id="{667D423A-7D85-482E-3945-85C2F3AFF5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942" t="725" r="22996" b="-1"/>
          <a:stretch/>
        </p:blipFill>
        <p:spPr bwMode="auto">
          <a:xfrm>
            <a:off x="10807700" y="2305050"/>
            <a:ext cx="6587946" cy="655955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823AB20-FEBD-FD52-9811-82D9F2AA46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20400" y="7594600"/>
            <a:ext cx="65786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00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B4BC1E-9DE0-1944-679F-3EC237FD1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13EF983-AA43-0763-8DAD-E40B8A3AA769}"/>
              </a:ext>
            </a:extLst>
          </p:cNvPr>
          <p:cNvSpPr/>
          <p:nvPr/>
        </p:nvSpPr>
        <p:spPr>
          <a:xfrm>
            <a:off x="9656832" y="3591738"/>
            <a:ext cx="6402388" cy="6096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79FD5E1-7D5C-B487-85F0-87309686D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784350" y="3280854"/>
            <a:ext cx="6515100" cy="2946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6BB7854-224F-7DF9-F63E-A2DFB6673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2A02E65-4DE5-6878-278B-24B42412E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16197">
            <a:off x="1011332" y="3251146"/>
            <a:ext cx="6565900" cy="65786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3B82D4ED-8E42-5EE6-87A4-473540EBF2DF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pic>
        <p:nvPicPr>
          <p:cNvPr id="22" name="Picture 9">
            <a:extLst>
              <a:ext uri="{FF2B5EF4-FFF2-40B4-BE49-F238E27FC236}">
                <a16:creationId xmlns:a16="http://schemas.microsoft.com/office/drawing/2014/main" id="{B6F3DFB0-6152-79B7-8786-0A4133C74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24" name="TextBox 16">
            <a:extLst>
              <a:ext uri="{FF2B5EF4-FFF2-40B4-BE49-F238E27FC236}">
                <a16:creationId xmlns:a16="http://schemas.microsoft.com/office/drawing/2014/main" id="{DE6269D7-311E-3602-E941-7C94ABD5527C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Part1-2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5B34EAC8-AECD-B044-CB3D-25841411C960}"/>
              </a:ext>
            </a:extLst>
          </p:cNvPr>
          <p:cNvSpPr txBox="1"/>
          <p:nvPr/>
        </p:nvSpPr>
        <p:spPr>
          <a:xfrm>
            <a:off x="6031167" y="1104900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59AAFC5A-4B40-F375-131B-5AF0002E77D3}"/>
              </a:ext>
            </a:extLst>
          </p:cNvPr>
          <p:cNvSpPr txBox="1"/>
          <p:nvPr/>
        </p:nvSpPr>
        <p:spPr>
          <a:xfrm>
            <a:off x="7288467" y="1620982"/>
            <a:ext cx="8585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7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핵심 기능 </a:t>
            </a:r>
            <a:r>
              <a:rPr lang="en-US" altLang="ko-KR" sz="67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2 : </a:t>
            </a:r>
          </a:p>
          <a:p>
            <a:pPr lvl="0" algn="l">
              <a:lnSpc>
                <a:spcPct val="99600"/>
              </a:lnSpc>
            </a:pPr>
            <a:r>
              <a:rPr lang="ko-KR" altLang="en-US" sz="67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금융 상품 추천 시스템</a:t>
            </a:r>
            <a:endParaRPr lang="en-US" altLang="ko-KR" sz="67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pic>
        <p:nvPicPr>
          <p:cNvPr id="2050" name="Picture 2" descr="MODU 요즘 뜨는 학과] 디지털 금융 시장의 미래 주역 대전대학교 핀테크학과">
            <a:extLst>
              <a:ext uri="{FF2B5EF4-FFF2-40B4-BE49-F238E27FC236}">
                <a16:creationId xmlns:a16="http://schemas.microsoft.com/office/drawing/2014/main" id="{E36A5C19-4969-A632-38E4-916E05911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4" t="188" r="18277" b="-101"/>
          <a:stretch/>
        </p:blipFill>
        <p:spPr bwMode="auto">
          <a:xfrm>
            <a:off x="951005" y="3264021"/>
            <a:ext cx="6630895" cy="653451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0DC6C90-70DE-8034-B720-B83D5BB3F1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316197">
            <a:off x="2971545" y="7696199"/>
            <a:ext cx="6578600" cy="4165600"/>
          </a:xfrm>
          <a:prstGeom prst="rect">
            <a:avLst/>
          </a:prstGeom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5C614532-A0F5-F248-7518-6C2757B39C51}"/>
              </a:ext>
            </a:extLst>
          </p:cNvPr>
          <p:cNvSpPr txBox="1"/>
          <p:nvPr/>
        </p:nvSpPr>
        <p:spPr>
          <a:xfrm>
            <a:off x="9998796" y="4762500"/>
            <a:ext cx="5892800" cy="187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just">
              <a:lnSpc>
                <a:spcPct val="132800"/>
              </a:lnSpc>
              <a:buFont typeface="Wingdings" panose="05000000000000000000" pitchFamily="2" charset="2"/>
              <a:buChar char="u"/>
            </a:pPr>
            <a:r>
              <a:rPr lang="en-US" sz="25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LightGBM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: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머신러닝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모델</a:t>
            </a:r>
            <a:endParaRPr lang="en-US" altLang="ko-KR" sz="25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marL="457200" lvl="0" indent="-457200" algn="just">
              <a:lnSpc>
                <a:spcPct val="132800"/>
              </a:lnSpc>
              <a:buFont typeface="Wingdings" panose="05000000000000000000" pitchFamily="2" charset="2"/>
              <a:buChar char="u"/>
            </a:pP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pandas, </a:t>
            </a:r>
            <a:r>
              <a:rPr lang="en-US" altLang="ko-KR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numpy</a:t>
            </a: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 :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데이터 처리</a:t>
            </a:r>
            <a:endParaRPr lang="en-US" altLang="ko-KR" sz="25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marL="457200" lvl="0" indent="-457200" algn="just">
              <a:lnSpc>
                <a:spcPct val="132800"/>
              </a:lnSpc>
              <a:buFont typeface="Wingdings" panose="05000000000000000000" pitchFamily="2" charset="2"/>
              <a:buChar char="u"/>
            </a:pP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다중 레이블 분류</a:t>
            </a: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, 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가중치 점수 계산</a:t>
            </a:r>
            <a:endParaRPr lang="en-US" altLang="ko-KR" sz="25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31EF4DD0-873C-24CE-2E2F-1C23E3477788}"/>
              </a:ext>
            </a:extLst>
          </p:cNvPr>
          <p:cNvSpPr txBox="1"/>
          <p:nvPr/>
        </p:nvSpPr>
        <p:spPr>
          <a:xfrm>
            <a:off x="9987826" y="7531100"/>
            <a:ext cx="5740400" cy="187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just">
              <a:lnSpc>
                <a:spcPct val="132800"/>
              </a:lnSpc>
              <a:buFont typeface="Wingdings" panose="05000000000000000000" pitchFamily="2" charset="2"/>
              <a:buChar char="u"/>
            </a:pPr>
            <a:r>
              <a:rPr lang="en-US" sz="25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사용자 프로필 기반 맞춤 추천</a:t>
            </a:r>
            <a:endParaRPr lang="en-US" altLang="ko-KR" sz="25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marL="457200" lvl="0" indent="-457200" algn="just">
              <a:lnSpc>
                <a:spcPct val="132800"/>
              </a:lnSpc>
              <a:buFont typeface="Wingdings" panose="05000000000000000000" pitchFamily="2" charset="2"/>
              <a:buChar char="u"/>
            </a:pP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AI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대화 </a:t>
            </a: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+ ML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분석을 통한 개인 맞춤 추천</a:t>
            </a:r>
            <a:endParaRPr lang="en-US" altLang="ko-KR" sz="25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741731E8-AC74-35DD-0C0E-EAED92AB3EFD}"/>
              </a:ext>
            </a:extLst>
          </p:cNvPr>
          <p:cNvSpPr txBox="1"/>
          <p:nvPr/>
        </p:nvSpPr>
        <p:spPr>
          <a:xfrm>
            <a:off x="11842606" y="4027632"/>
            <a:ext cx="599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4000" b="1" i="0" u="none" strike="noStrike" dirty="0">
                <a:solidFill>
                  <a:srgbClr val="0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기술 스택</a:t>
            </a:r>
            <a:endParaRPr lang="en-US" sz="4000" b="1" i="0" u="none" strike="noStrike" dirty="0">
              <a:solidFill>
                <a:srgbClr val="000000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48B7E1A8-642A-C029-0D4A-FEE4B987A108}"/>
              </a:ext>
            </a:extLst>
          </p:cNvPr>
          <p:cNvSpPr txBox="1"/>
          <p:nvPr/>
        </p:nvSpPr>
        <p:spPr>
          <a:xfrm>
            <a:off x="11863388" y="7010400"/>
            <a:ext cx="599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4000" b="1" i="0" u="none" strike="noStrike" dirty="0">
                <a:solidFill>
                  <a:srgbClr val="0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주요 기능</a:t>
            </a:r>
            <a:endParaRPr lang="en-US" sz="4000" b="1" i="0" u="none" strike="noStrike" dirty="0">
              <a:solidFill>
                <a:srgbClr val="000000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9746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55530A-4CE0-A136-B1ED-2D78C7620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9EBE20A-ECE0-63E1-FDAD-16DFB7EFA064}"/>
              </a:ext>
            </a:extLst>
          </p:cNvPr>
          <p:cNvSpPr/>
          <p:nvPr/>
        </p:nvSpPr>
        <p:spPr>
          <a:xfrm>
            <a:off x="1676400" y="3886200"/>
            <a:ext cx="4343400" cy="5715000"/>
          </a:xfrm>
          <a:prstGeom prst="roundRect">
            <a:avLst/>
          </a:prstGeom>
          <a:solidFill>
            <a:schemeClr val="bg1"/>
          </a:solidFill>
          <a:ln cmpd="sng">
            <a:noFill/>
            <a:extLst>
              <a:ext uri="{C807C97D-BFC1-408E-A445-0C87EB9F89A2}">
                <ask:lineSketchStyleProps xmlns:ask="http://schemas.microsoft.com/office/drawing/2018/sketchyshapes" sd="852854689">
                  <a:custGeom>
                    <a:avLst/>
                    <a:gdLst>
                      <a:gd name="connsiteX0" fmla="*/ 0 w 4343400"/>
                      <a:gd name="connsiteY0" fmla="*/ 723914 h 5715000"/>
                      <a:gd name="connsiteX1" fmla="*/ 723914 w 4343400"/>
                      <a:gd name="connsiteY1" fmla="*/ 0 h 5715000"/>
                      <a:gd name="connsiteX2" fmla="*/ 3619486 w 4343400"/>
                      <a:gd name="connsiteY2" fmla="*/ 0 h 5715000"/>
                      <a:gd name="connsiteX3" fmla="*/ 4343400 w 4343400"/>
                      <a:gd name="connsiteY3" fmla="*/ 723914 h 5715000"/>
                      <a:gd name="connsiteX4" fmla="*/ 4343400 w 4343400"/>
                      <a:gd name="connsiteY4" fmla="*/ 4991086 h 5715000"/>
                      <a:gd name="connsiteX5" fmla="*/ 3619486 w 4343400"/>
                      <a:gd name="connsiteY5" fmla="*/ 5715000 h 5715000"/>
                      <a:gd name="connsiteX6" fmla="*/ 723914 w 4343400"/>
                      <a:gd name="connsiteY6" fmla="*/ 5715000 h 5715000"/>
                      <a:gd name="connsiteX7" fmla="*/ 0 w 4343400"/>
                      <a:gd name="connsiteY7" fmla="*/ 4991086 h 5715000"/>
                      <a:gd name="connsiteX8" fmla="*/ 0 w 4343400"/>
                      <a:gd name="connsiteY8" fmla="*/ 723914 h 5715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343400" h="5715000" fill="none" extrusionOk="0">
                        <a:moveTo>
                          <a:pt x="0" y="723914"/>
                        </a:moveTo>
                        <a:cubicBezTo>
                          <a:pt x="1601" y="367438"/>
                          <a:pt x="344464" y="34166"/>
                          <a:pt x="723914" y="0"/>
                        </a:cubicBezTo>
                        <a:cubicBezTo>
                          <a:pt x="1232140" y="72427"/>
                          <a:pt x="2662510" y="61419"/>
                          <a:pt x="3619486" y="0"/>
                        </a:cubicBezTo>
                        <a:cubicBezTo>
                          <a:pt x="4011452" y="-53974"/>
                          <a:pt x="4293218" y="308928"/>
                          <a:pt x="4343400" y="723914"/>
                        </a:cubicBezTo>
                        <a:cubicBezTo>
                          <a:pt x="4444276" y="2538264"/>
                          <a:pt x="4236087" y="3559258"/>
                          <a:pt x="4343400" y="4991086"/>
                        </a:cubicBezTo>
                        <a:cubicBezTo>
                          <a:pt x="4349381" y="5360539"/>
                          <a:pt x="4014216" y="5709309"/>
                          <a:pt x="3619486" y="5715000"/>
                        </a:cubicBezTo>
                        <a:cubicBezTo>
                          <a:pt x="3217387" y="5744827"/>
                          <a:pt x="1211973" y="5635694"/>
                          <a:pt x="723914" y="5715000"/>
                        </a:cubicBezTo>
                        <a:cubicBezTo>
                          <a:pt x="379332" y="5708757"/>
                          <a:pt x="-40572" y="5398916"/>
                          <a:pt x="0" y="4991086"/>
                        </a:cubicBezTo>
                        <a:cubicBezTo>
                          <a:pt x="50037" y="3379003"/>
                          <a:pt x="770" y="1180723"/>
                          <a:pt x="0" y="723914"/>
                        </a:cubicBezTo>
                        <a:close/>
                      </a:path>
                      <a:path w="4343400" h="5715000" stroke="0" extrusionOk="0">
                        <a:moveTo>
                          <a:pt x="0" y="723914"/>
                        </a:moveTo>
                        <a:cubicBezTo>
                          <a:pt x="55242" y="339165"/>
                          <a:pt x="337313" y="27515"/>
                          <a:pt x="723914" y="0"/>
                        </a:cubicBezTo>
                        <a:cubicBezTo>
                          <a:pt x="1998292" y="123000"/>
                          <a:pt x="2753852" y="-96860"/>
                          <a:pt x="3619486" y="0"/>
                        </a:cubicBezTo>
                        <a:cubicBezTo>
                          <a:pt x="3998924" y="-15524"/>
                          <a:pt x="4367106" y="276315"/>
                          <a:pt x="4343400" y="723914"/>
                        </a:cubicBezTo>
                        <a:cubicBezTo>
                          <a:pt x="4346573" y="1236754"/>
                          <a:pt x="4437667" y="3685603"/>
                          <a:pt x="4343400" y="4991086"/>
                        </a:cubicBezTo>
                        <a:cubicBezTo>
                          <a:pt x="4302220" y="5405812"/>
                          <a:pt x="4010867" y="5713621"/>
                          <a:pt x="3619486" y="5715000"/>
                        </a:cubicBezTo>
                        <a:cubicBezTo>
                          <a:pt x="2648671" y="5554293"/>
                          <a:pt x="1190739" y="5754667"/>
                          <a:pt x="723914" y="5715000"/>
                        </a:cubicBezTo>
                        <a:cubicBezTo>
                          <a:pt x="269392" y="5703949"/>
                          <a:pt x="-65156" y="5361375"/>
                          <a:pt x="0" y="4991086"/>
                        </a:cubicBezTo>
                        <a:cubicBezTo>
                          <a:pt x="32216" y="4252907"/>
                          <a:pt x="57206" y="1971540"/>
                          <a:pt x="0" y="72391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806720B-EE50-E918-846A-0CFEB2E49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sp>
        <p:nvSpPr>
          <p:cNvPr id="21" name="TextBox 21">
            <a:extLst>
              <a:ext uri="{FF2B5EF4-FFF2-40B4-BE49-F238E27FC236}">
                <a16:creationId xmlns:a16="http://schemas.microsoft.com/office/drawing/2014/main" id="{EE1A3AF9-241C-20B8-3477-71911A3DBEDF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875128DA-729D-7E91-BE58-D7E3F1DF8126}"/>
              </a:ext>
            </a:extLst>
          </p:cNvPr>
          <p:cNvSpPr txBox="1"/>
          <p:nvPr/>
        </p:nvSpPr>
        <p:spPr>
          <a:xfrm>
            <a:off x="1501215" y="1333500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</a:t>
            </a:r>
            <a:r>
              <a:rPr lang="en-US" sz="6000" dirty="0">
                <a:solidFill>
                  <a:srgbClr val="004AB6"/>
                </a:solidFill>
                <a:latin typeface="Pretendard SemiBold"/>
              </a:rPr>
              <a:t>2</a:t>
            </a:r>
            <a:endParaRPr lang="en-US" sz="6000" b="0" i="0" u="none" strike="noStrike" dirty="0">
              <a:solidFill>
                <a:srgbClr val="004AB6"/>
              </a:solidFill>
              <a:latin typeface="Pretendard SemiBold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FECEE6ED-8233-A80B-B9E5-B71F67CADEF4}"/>
              </a:ext>
            </a:extLst>
          </p:cNvPr>
          <p:cNvSpPr txBox="1"/>
          <p:nvPr/>
        </p:nvSpPr>
        <p:spPr>
          <a:xfrm>
            <a:off x="914400" y="1333500"/>
            <a:ext cx="9220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dirty="0">
                <a:solidFill>
                  <a:srgbClr val="201A74"/>
                </a:solidFill>
                <a:ea typeface="Hakgyoansim Chulseokbu TTF B"/>
              </a:rPr>
              <a:t>부가 기능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24" name="Picture 9">
            <a:extLst>
              <a:ext uri="{FF2B5EF4-FFF2-40B4-BE49-F238E27FC236}">
                <a16:creationId xmlns:a16="http://schemas.microsoft.com/office/drawing/2014/main" id="{D0A4A0E8-9525-A46E-EC8D-02D7F1482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25" name="TextBox 16">
            <a:extLst>
              <a:ext uri="{FF2B5EF4-FFF2-40B4-BE49-F238E27FC236}">
                <a16:creationId xmlns:a16="http://schemas.microsoft.com/office/drawing/2014/main" id="{6BF3C9DC-216B-EB4C-9D9B-916F5EA94E93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Part2-1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EBB2615-9196-F2E4-ED56-19A006511896}"/>
              </a:ext>
            </a:extLst>
          </p:cNvPr>
          <p:cNvSpPr/>
          <p:nvPr/>
        </p:nvSpPr>
        <p:spPr>
          <a:xfrm>
            <a:off x="1905000" y="2971800"/>
            <a:ext cx="13868400" cy="152400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5DAE4AF-7684-F533-66B8-E9C32B949ADD}"/>
              </a:ext>
            </a:extLst>
          </p:cNvPr>
          <p:cNvSpPr/>
          <p:nvPr/>
        </p:nvSpPr>
        <p:spPr>
          <a:xfrm>
            <a:off x="3533215" y="3629024"/>
            <a:ext cx="505385" cy="457200"/>
          </a:xfrm>
          <a:prstGeom prst="ellipse">
            <a:avLst/>
          </a:prstGeom>
          <a:solidFill>
            <a:schemeClr val="bg1"/>
          </a:solidFill>
          <a:ln w="69850">
            <a:solidFill>
              <a:srgbClr val="0033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3E0D98D-9869-CAF5-CCB3-6715D64718E2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3785908" y="3095624"/>
            <a:ext cx="0" cy="533400"/>
          </a:xfrm>
          <a:prstGeom prst="line">
            <a:avLst/>
          </a:prstGeom>
          <a:ln w="69850">
            <a:solidFill>
              <a:srgbClr val="00339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4E91A4E-CBEB-8798-1BAA-2880CE7C4E1A}"/>
              </a:ext>
            </a:extLst>
          </p:cNvPr>
          <p:cNvSpPr txBox="1"/>
          <p:nvPr/>
        </p:nvSpPr>
        <p:spPr>
          <a:xfrm>
            <a:off x="1437060" y="4343400"/>
            <a:ext cx="46976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Hakgyoansim Chulseokbu TTF B" panose="020B0600000101010101" charset="-127"/>
                <a:ea typeface="Hakgyoansim Chulseokbu TTF B" panose="020B0600000101010101" charset="-127"/>
              </a:rPr>
              <a:t>사용자 프로필 </a:t>
            </a:r>
            <a:endParaRPr lang="en-US" altLang="ko-KR" sz="40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algn="ctr"/>
            <a:r>
              <a:rPr lang="ko-KR" altLang="en-US" sz="4000" dirty="0">
                <a:latin typeface="Hakgyoansim Chulseokbu TTF B" panose="020B0600000101010101" charset="-127"/>
                <a:ea typeface="Hakgyoansim Chulseokbu TTF B" panose="020B0600000101010101" charset="-127"/>
              </a:rPr>
              <a:t>관리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ED7A68-91F8-F46D-6578-632ABE9920CF}"/>
              </a:ext>
            </a:extLst>
          </p:cNvPr>
          <p:cNvSpPr txBox="1"/>
          <p:nvPr/>
        </p:nvSpPr>
        <p:spPr>
          <a:xfrm>
            <a:off x="1690406" y="5816600"/>
            <a:ext cx="4191000" cy="3246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2800" dirty="0">
                <a:solidFill>
                  <a:srgbClr val="0000CC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회원가입</a:t>
            </a:r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: </a:t>
            </a:r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교육수준</a:t>
            </a:r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, </a:t>
            </a:r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연령대</a:t>
            </a:r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, </a:t>
            </a:r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성별</a:t>
            </a:r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, </a:t>
            </a:r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결혼상태</a:t>
            </a:r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, </a:t>
            </a:r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저축습관</a:t>
            </a:r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, </a:t>
            </a:r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직업분류 입력</a:t>
            </a:r>
            <a:endParaRPr lang="en-US" altLang="ko-KR" sz="2800" dirty="0"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2800" dirty="0">
                <a:solidFill>
                  <a:srgbClr val="0000CC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금융위험태도</a:t>
            </a:r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: </a:t>
            </a:r>
            <a:r>
              <a:rPr lang="ko-KR" altLang="en-US" sz="2800" dirty="0" err="1">
                <a:latin typeface="Pretendard SemiBold" panose="020B0600000101010101" charset="-127"/>
                <a:ea typeface="Pretendard SemiBold" panose="020B0600000101010101" charset="-127"/>
              </a:rPr>
              <a:t>챗봇</a:t>
            </a:r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 대화를 통해 자동 업데이트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F567309-53CE-3280-A343-AB72A7C96B34}"/>
              </a:ext>
            </a:extLst>
          </p:cNvPr>
          <p:cNvSpPr/>
          <p:nvPr/>
        </p:nvSpPr>
        <p:spPr>
          <a:xfrm>
            <a:off x="6743047" y="3924300"/>
            <a:ext cx="4343400" cy="5715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F61708D-AA79-A4F5-56ED-955F3BE8C2BF}"/>
              </a:ext>
            </a:extLst>
          </p:cNvPr>
          <p:cNvSpPr/>
          <p:nvPr/>
        </p:nvSpPr>
        <p:spPr>
          <a:xfrm>
            <a:off x="8599862" y="3652836"/>
            <a:ext cx="505385" cy="457200"/>
          </a:xfrm>
          <a:prstGeom prst="ellipse">
            <a:avLst/>
          </a:prstGeom>
          <a:solidFill>
            <a:schemeClr val="bg1"/>
          </a:solidFill>
          <a:ln w="69850">
            <a:solidFill>
              <a:srgbClr val="0033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F857FA1-9D78-35E2-7AB8-EACE6D9720AB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8852555" y="3119436"/>
            <a:ext cx="0" cy="533400"/>
          </a:xfrm>
          <a:prstGeom prst="line">
            <a:avLst/>
          </a:prstGeom>
          <a:ln w="69850">
            <a:solidFill>
              <a:srgbClr val="00339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A48600B-97E7-A104-324B-1F1204DAD3CD}"/>
              </a:ext>
            </a:extLst>
          </p:cNvPr>
          <p:cNvSpPr txBox="1"/>
          <p:nvPr/>
        </p:nvSpPr>
        <p:spPr>
          <a:xfrm>
            <a:off x="6503707" y="4381500"/>
            <a:ext cx="46976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Hakgyoansim Chulseokbu TTF B" panose="020B0600000101010101" charset="-127"/>
                <a:ea typeface="Hakgyoansim Chulseokbu TTF B" panose="020B0600000101010101" charset="-127"/>
              </a:rPr>
              <a:t>금융뉴스</a:t>
            </a:r>
            <a:endParaRPr lang="en-US" altLang="ko-KR" sz="40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algn="ctr"/>
            <a:r>
              <a:rPr lang="ko-KR" altLang="en-US" sz="4000" dirty="0">
                <a:latin typeface="Hakgyoansim Chulseokbu TTF B" panose="020B0600000101010101" charset="-127"/>
                <a:ea typeface="Hakgyoansim Chulseokbu TTF B" panose="020B0600000101010101" charset="-127"/>
              </a:rPr>
              <a:t>자동 수집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40D0FF-8FB5-8258-C475-662A8A5FD0FE}"/>
              </a:ext>
            </a:extLst>
          </p:cNvPr>
          <p:cNvSpPr txBox="1"/>
          <p:nvPr/>
        </p:nvSpPr>
        <p:spPr>
          <a:xfrm>
            <a:off x="6757053" y="6057900"/>
            <a:ext cx="4191000" cy="2600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2800" dirty="0">
                <a:solidFill>
                  <a:srgbClr val="0000CC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실시간 뉴스 </a:t>
            </a:r>
            <a:r>
              <a:rPr lang="ko-KR" altLang="en-US" sz="2800" dirty="0" err="1">
                <a:solidFill>
                  <a:srgbClr val="0000CC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크롤링</a:t>
            </a:r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: </a:t>
            </a:r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네이버 뉴스 </a:t>
            </a:r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API</a:t>
            </a: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2800" dirty="0">
                <a:solidFill>
                  <a:srgbClr val="0000CC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자동 분류 시스템</a:t>
            </a:r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: 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11</a:t>
            </a:r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개 카테고리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6AFA05D-BDE6-278F-712A-E644ECACC960}"/>
              </a:ext>
            </a:extLst>
          </p:cNvPr>
          <p:cNvSpPr/>
          <p:nvPr/>
        </p:nvSpPr>
        <p:spPr>
          <a:xfrm>
            <a:off x="11772247" y="3848100"/>
            <a:ext cx="4343400" cy="5715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646C7665-521F-53EE-E287-17E42B94A5FA}"/>
              </a:ext>
            </a:extLst>
          </p:cNvPr>
          <p:cNvSpPr/>
          <p:nvPr/>
        </p:nvSpPr>
        <p:spPr>
          <a:xfrm>
            <a:off x="13629062" y="3614740"/>
            <a:ext cx="505385" cy="457200"/>
          </a:xfrm>
          <a:prstGeom prst="ellipse">
            <a:avLst/>
          </a:prstGeom>
          <a:solidFill>
            <a:schemeClr val="bg1"/>
          </a:solidFill>
          <a:ln w="69850">
            <a:solidFill>
              <a:srgbClr val="0033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47D9E63-B3F0-4CFF-C321-5135B3C49D34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13881755" y="3081340"/>
            <a:ext cx="0" cy="533400"/>
          </a:xfrm>
          <a:prstGeom prst="line">
            <a:avLst/>
          </a:prstGeom>
          <a:ln w="69850">
            <a:solidFill>
              <a:srgbClr val="00339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E304361-6D3B-6508-194F-8186B5080881}"/>
              </a:ext>
            </a:extLst>
          </p:cNvPr>
          <p:cNvSpPr txBox="1"/>
          <p:nvPr/>
        </p:nvSpPr>
        <p:spPr>
          <a:xfrm>
            <a:off x="11532907" y="4305300"/>
            <a:ext cx="46976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Hakgyoansim Chulseokbu TTF B" panose="020B0600000101010101" charset="-127"/>
                <a:ea typeface="Hakgyoansim Chulseokbu TTF B" panose="020B0600000101010101" charset="-127"/>
              </a:rPr>
              <a:t>고객지원</a:t>
            </a:r>
            <a:endParaRPr lang="en-US" altLang="ko-KR" sz="40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algn="ctr"/>
            <a:r>
              <a:rPr lang="ko-KR" altLang="en-US" sz="4000" dirty="0">
                <a:latin typeface="Hakgyoansim Chulseokbu TTF B" panose="020B0600000101010101" charset="-127"/>
                <a:ea typeface="Hakgyoansim Chulseokbu TTF B" panose="020B0600000101010101" charset="-127"/>
              </a:rPr>
              <a:t>시스템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716B48-130B-5212-0FDB-4A75B25C6D33}"/>
              </a:ext>
            </a:extLst>
          </p:cNvPr>
          <p:cNvSpPr txBox="1"/>
          <p:nvPr/>
        </p:nvSpPr>
        <p:spPr>
          <a:xfrm>
            <a:off x="11786253" y="6237439"/>
            <a:ext cx="4191000" cy="1954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2800" dirty="0">
                <a:solidFill>
                  <a:srgbClr val="0000CC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공지사항 관리 </a:t>
            </a:r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: 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Admin</a:t>
            </a:r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페이지</a:t>
            </a:r>
            <a:endParaRPr lang="en-US" altLang="ko-KR" sz="2800" dirty="0"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서비스 가이드</a:t>
            </a:r>
            <a:endParaRPr lang="en-US" altLang="ko-KR" sz="28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874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D16BF1-EA7A-F3B8-C449-1B0002BC0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AC357F72-23EB-1C22-C600-0AA9587A6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6191" r="-1"/>
          <a:stretch/>
        </p:blipFill>
        <p:spPr>
          <a:xfrm>
            <a:off x="339913" y="4120496"/>
            <a:ext cx="5181600" cy="5207000"/>
          </a:xfrm>
          <a:prstGeom prst="ellipse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7BBBF51-55CE-C41F-28F9-BF03A5F1534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3131800" y="0"/>
            <a:ext cx="5156200" cy="2590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BDFDDEE-153F-92C6-8982-DFEBDDB66F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960FB63-5BB3-B6B4-0AD1-3DFEDD913C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7813" y="3835400"/>
            <a:ext cx="5207000" cy="5207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21EE233-BFCD-6F33-02C3-E4A1BF99B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313" y="3708400"/>
            <a:ext cx="4813300" cy="5473700"/>
          </a:xfrm>
          <a:prstGeom prst="rect">
            <a:avLst/>
          </a:prstGeom>
        </p:spPr>
      </p:pic>
      <p:grpSp>
        <p:nvGrpSpPr>
          <p:cNvPr id="8" name="Group 8">
            <a:extLst>
              <a:ext uri="{FF2B5EF4-FFF2-40B4-BE49-F238E27FC236}">
                <a16:creationId xmlns:a16="http://schemas.microsoft.com/office/drawing/2014/main" id="{60D0B76C-8A16-FF91-3B63-F8BD762AB83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2F6685BA-91B6-8E6B-078E-B617287ECA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2566" y="4254500"/>
            <a:ext cx="1612900" cy="6350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DF6B83F9-D759-A7FE-4C77-E9347D42D8F1}"/>
              </a:ext>
            </a:extLst>
          </p:cNvPr>
          <p:cNvSpPr txBox="1"/>
          <p:nvPr/>
        </p:nvSpPr>
        <p:spPr>
          <a:xfrm>
            <a:off x="10926765" y="4914900"/>
            <a:ext cx="6027271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800" b="0" i="0" u="none" strike="noStrike" dirty="0">
                <a:solidFill>
                  <a:srgbClr val="525252"/>
                </a:solidFill>
                <a:ea typeface="Pretendard Light"/>
              </a:rPr>
              <a:t>금융 관련 법령 및 시행령</a:t>
            </a:r>
            <a:endParaRPr lang="en-US" sz="2800" b="0" i="0" u="none" strike="noStrike" dirty="0">
              <a:solidFill>
                <a:srgbClr val="525252"/>
              </a:solidFill>
              <a:latin typeface="Pretendard Light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19816FCC-BB28-1ADC-026C-89133A73570C}"/>
              </a:ext>
            </a:extLst>
          </p:cNvPr>
          <p:cNvSpPr txBox="1"/>
          <p:nvPr/>
        </p:nvSpPr>
        <p:spPr>
          <a:xfrm>
            <a:off x="10926765" y="4356100"/>
            <a:ext cx="5697071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600" b="0" i="0" u="none" strike="noStrike" dirty="0">
                <a:solidFill>
                  <a:srgbClr val="0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AI </a:t>
            </a:r>
            <a:r>
              <a:rPr lang="ko-KR" altLang="en-US" sz="3600" b="0" i="0" u="none" strike="noStrike" dirty="0" err="1">
                <a:solidFill>
                  <a:srgbClr val="0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챗봇</a:t>
            </a:r>
            <a:r>
              <a:rPr lang="ko-KR" altLang="en-US" sz="3600" b="0" i="0" u="none" strike="noStrike" dirty="0">
                <a:solidFill>
                  <a:srgbClr val="0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 데이터</a:t>
            </a:r>
            <a:endParaRPr lang="en-US" sz="3600" b="0" i="0" u="none" strike="noStrike" dirty="0">
              <a:solidFill>
                <a:srgbClr val="000000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24A64575-6719-4FE6-8925-DB4FBF9B5AE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>
            <a:extLst>
              <a:ext uri="{FF2B5EF4-FFF2-40B4-BE49-F238E27FC236}">
                <a16:creationId xmlns:a16="http://schemas.microsoft.com/office/drawing/2014/main" id="{0AB43004-9126-A35B-60A4-CC77CFE039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2566" y="5969000"/>
            <a:ext cx="1612900" cy="6350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6C95F54B-9013-70E0-1EAD-9D1E9358A5C5}"/>
              </a:ext>
            </a:extLst>
          </p:cNvPr>
          <p:cNvSpPr txBox="1"/>
          <p:nvPr/>
        </p:nvSpPr>
        <p:spPr>
          <a:xfrm>
            <a:off x="10947399" y="6766859"/>
            <a:ext cx="6925129" cy="34514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800" b="0" i="0" u="none" strike="noStrike" dirty="0">
                <a:solidFill>
                  <a:srgbClr val="525252"/>
                </a:solidFill>
                <a:latin typeface="Pretendard Light"/>
              </a:rPr>
              <a:t>금융감독원 </a:t>
            </a:r>
            <a:r>
              <a:rPr lang="en-US" altLang="ko-KR" sz="2800" b="0" i="0" u="none" strike="noStrike" dirty="0">
                <a:solidFill>
                  <a:srgbClr val="525252"/>
                </a:solidFill>
                <a:latin typeface="Pretendard Light"/>
              </a:rPr>
              <a:t>API , </a:t>
            </a:r>
            <a:r>
              <a:rPr lang="ko-KR" altLang="en-US" sz="2800" b="0" i="0" u="none" strike="noStrike" dirty="0">
                <a:solidFill>
                  <a:srgbClr val="525252"/>
                </a:solidFill>
                <a:latin typeface="Pretendard Light"/>
              </a:rPr>
              <a:t>정적 데이터</a:t>
            </a:r>
            <a:r>
              <a:rPr lang="en-US" altLang="ko-KR" sz="2800" b="0" i="0" u="none" strike="noStrike" dirty="0">
                <a:solidFill>
                  <a:srgbClr val="525252"/>
                </a:solidFill>
                <a:latin typeface="Pretendard Light"/>
              </a:rPr>
              <a:t>, </a:t>
            </a:r>
            <a:r>
              <a:rPr lang="ko-KR" altLang="en-US" sz="2800" b="0" i="0" u="none" strike="noStrike" dirty="0">
                <a:solidFill>
                  <a:srgbClr val="525252"/>
                </a:solidFill>
                <a:latin typeface="Pretendard Light"/>
              </a:rPr>
              <a:t>사용자 데이터</a:t>
            </a:r>
            <a:endParaRPr lang="en-US" sz="2800" b="0" i="0" u="none" strike="noStrike" dirty="0">
              <a:solidFill>
                <a:srgbClr val="525252"/>
              </a:solidFill>
              <a:latin typeface="Pretendard Light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D59C010B-E4C5-166E-3202-E78F4EE9A366}"/>
              </a:ext>
            </a:extLst>
          </p:cNvPr>
          <p:cNvSpPr txBox="1"/>
          <p:nvPr/>
        </p:nvSpPr>
        <p:spPr>
          <a:xfrm>
            <a:off x="9326566" y="6045200"/>
            <a:ext cx="1104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dirty="0">
                <a:solidFill>
                  <a:srgbClr val="FFFFFF"/>
                </a:solidFill>
                <a:latin typeface="Pretendard Bold"/>
              </a:rPr>
              <a:t>2</a:t>
            </a:r>
            <a:endParaRPr lang="en-US" sz="2600" b="0" i="0" u="none" strike="noStrike" dirty="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C3A7EAF2-4CFA-983B-F3F5-3D7C722E4D6D}"/>
              </a:ext>
            </a:extLst>
          </p:cNvPr>
          <p:cNvSpPr txBox="1"/>
          <p:nvPr/>
        </p:nvSpPr>
        <p:spPr>
          <a:xfrm>
            <a:off x="10926765" y="6070600"/>
            <a:ext cx="5697071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600" dirty="0">
                <a:solidFill>
                  <a:srgbClr val="000000"/>
                </a:solidFill>
                <a:latin typeface="Hakgyoansim Chulseokbu TTF B"/>
                <a:ea typeface="Hakgyoansim Chulseokbu TTF B"/>
              </a:rPr>
              <a:t>금융상품 데이터</a:t>
            </a:r>
            <a:endParaRPr lang="en-US" sz="3600" b="0" i="0" u="none" strike="noStrike" dirty="0">
              <a:solidFill>
                <a:srgbClr val="000000"/>
              </a:solidFill>
              <a:latin typeface="Hakgyoansim Chulseokbu TTF B"/>
            </a:endParaRPr>
          </a:p>
        </p:txBody>
      </p:sp>
      <p:pic>
        <p:nvPicPr>
          <p:cNvPr id="18" name="Picture 18">
            <a:extLst>
              <a:ext uri="{FF2B5EF4-FFF2-40B4-BE49-F238E27FC236}">
                <a16:creationId xmlns:a16="http://schemas.microsoft.com/office/drawing/2014/main" id="{16E9FF9F-FF71-76BA-94C5-F5671DCDF12A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365313" y="5954059"/>
            <a:ext cx="457200" cy="4572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5C1EE808-F726-93F2-3729-6C1B7AE9B210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41000"/>
          </a:blip>
          <a:stretch>
            <a:fillRect/>
          </a:stretch>
        </p:blipFill>
        <p:spPr>
          <a:xfrm rot="-5400000">
            <a:off x="-927847" y="8024159"/>
            <a:ext cx="3136900" cy="12954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DC2BE3EC-74BC-E17A-7B02-4321E1208670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40000"/>
          </a:blip>
          <a:stretch>
            <a:fillRect/>
          </a:stretch>
        </p:blipFill>
        <p:spPr>
          <a:xfrm>
            <a:off x="16573500" y="1638300"/>
            <a:ext cx="1206500" cy="12065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FF9E2993-7458-8D00-6CE7-FC866A443CE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72566" y="5600700"/>
            <a:ext cx="6197600" cy="254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DA0AC3A9-696D-93B5-C886-19B40BF5322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72566" y="7416800"/>
            <a:ext cx="6197600" cy="25400"/>
          </a:xfrm>
          <a:prstGeom prst="rect">
            <a:avLst/>
          </a:prstGeom>
        </p:spPr>
      </p:pic>
      <p:grpSp>
        <p:nvGrpSpPr>
          <p:cNvPr id="23" name="Group 23">
            <a:extLst>
              <a:ext uri="{FF2B5EF4-FFF2-40B4-BE49-F238E27FC236}">
                <a16:creationId xmlns:a16="http://schemas.microsoft.com/office/drawing/2014/main" id="{FF2C7108-0D45-3489-C649-81E0B265391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>
            <a:extLst>
              <a:ext uri="{FF2B5EF4-FFF2-40B4-BE49-F238E27FC236}">
                <a16:creationId xmlns:a16="http://schemas.microsoft.com/office/drawing/2014/main" id="{57B643DA-9776-26D1-85EE-B85149FF0D6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72566" y="7785100"/>
            <a:ext cx="1612900" cy="635000"/>
          </a:xfrm>
          <a:prstGeom prst="rect">
            <a:avLst/>
          </a:prstGeom>
        </p:spPr>
      </p:pic>
      <p:sp>
        <p:nvSpPr>
          <p:cNvPr id="25" name="TextBox 25">
            <a:extLst>
              <a:ext uri="{FF2B5EF4-FFF2-40B4-BE49-F238E27FC236}">
                <a16:creationId xmlns:a16="http://schemas.microsoft.com/office/drawing/2014/main" id="{0B078928-5D09-B686-5465-64143FF78BDE}"/>
              </a:ext>
            </a:extLst>
          </p:cNvPr>
          <p:cNvSpPr txBox="1"/>
          <p:nvPr/>
        </p:nvSpPr>
        <p:spPr>
          <a:xfrm>
            <a:off x="10926765" y="8432800"/>
            <a:ext cx="6027271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800" b="0" i="0" u="none" strike="noStrike" dirty="0">
                <a:solidFill>
                  <a:srgbClr val="525252"/>
                </a:solidFill>
                <a:ea typeface="Pretendard Light"/>
              </a:rPr>
              <a:t>네이버</a:t>
            </a:r>
            <a:r>
              <a:rPr lang="en-US" altLang="ko-KR" sz="2800" dirty="0">
                <a:solidFill>
                  <a:srgbClr val="525252"/>
                </a:solidFill>
                <a:ea typeface="Pretendard Light"/>
              </a:rPr>
              <a:t> API(11</a:t>
            </a:r>
            <a:r>
              <a:rPr lang="ko-KR" altLang="en-US" sz="2800" dirty="0">
                <a:solidFill>
                  <a:srgbClr val="525252"/>
                </a:solidFill>
                <a:ea typeface="Pretendard Light"/>
              </a:rPr>
              <a:t>개 카테고리</a:t>
            </a:r>
            <a:r>
              <a:rPr lang="en-US" altLang="ko-KR" sz="2800" dirty="0">
                <a:solidFill>
                  <a:srgbClr val="525252"/>
                </a:solidFill>
                <a:ea typeface="Pretendard Light"/>
              </a:rPr>
              <a:t>)</a:t>
            </a:r>
            <a:endParaRPr lang="en-US" sz="2800" b="0" i="0" u="none" strike="noStrike" dirty="0">
              <a:solidFill>
                <a:srgbClr val="525252"/>
              </a:solidFill>
              <a:latin typeface="Pretendard Light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223E8F13-736A-06EE-C37F-8086DC1E1FA8}"/>
              </a:ext>
            </a:extLst>
          </p:cNvPr>
          <p:cNvSpPr txBox="1"/>
          <p:nvPr/>
        </p:nvSpPr>
        <p:spPr>
          <a:xfrm>
            <a:off x="9326566" y="7848600"/>
            <a:ext cx="1104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dirty="0">
                <a:solidFill>
                  <a:srgbClr val="FFFFFF"/>
                </a:solidFill>
                <a:latin typeface="Pretendard Bold"/>
              </a:rPr>
              <a:t>3</a:t>
            </a:r>
            <a:endParaRPr lang="en-US" sz="2600" b="0" i="0" u="none" strike="noStrike" dirty="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E74CFFF5-65B3-4ED2-BFAF-99A2E5709F7C}"/>
              </a:ext>
            </a:extLst>
          </p:cNvPr>
          <p:cNvSpPr txBox="1"/>
          <p:nvPr/>
        </p:nvSpPr>
        <p:spPr>
          <a:xfrm>
            <a:off x="10926765" y="7874000"/>
            <a:ext cx="5697071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600" dirty="0">
                <a:solidFill>
                  <a:srgbClr val="000000"/>
                </a:solidFill>
                <a:latin typeface="Hakgyoansim Chulseokbu TTF B"/>
                <a:ea typeface="Hakgyoansim Chulseokbu TTF B"/>
              </a:rPr>
              <a:t>뉴스 데이터</a:t>
            </a:r>
            <a:endParaRPr lang="en-US" sz="3600" b="0" i="0" u="none" strike="noStrike" dirty="0">
              <a:solidFill>
                <a:srgbClr val="000000"/>
              </a:solidFill>
              <a:latin typeface="Hakgyoansim Chulseokbu TTF B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5EF92E6B-21BA-9E6D-1F6B-F5832AFA87AB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222B483F-8BF1-4CF2-3EA4-3781D3CABC3F}"/>
              </a:ext>
            </a:extLst>
          </p:cNvPr>
          <p:cNvSpPr txBox="1"/>
          <p:nvPr/>
        </p:nvSpPr>
        <p:spPr>
          <a:xfrm>
            <a:off x="8255000" y="1168400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6000" b="0" i="0" u="none" strike="noStrike" dirty="0">
                <a:solidFill>
                  <a:srgbClr val="004AB6"/>
                </a:solidFill>
                <a:latin typeface="Pretendard SemiBold"/>
              </a:rPr>
              <a:t>03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F9863D64-6E18-7F1F-A77E-3C3AF337B97F}"/>
              </a:ext>
            </a:extLst>
          </p:cNvPr>
          <p:cNvSpPr txBox="1"/>
          <p:nvPr/>
        </p:nvSpPr>
        <p:spPr>
          <a:xfrm>
            <a:off x="4494858" y="2197100"/>
            <a:ext cx="9220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데이터 확보 및 정의</a:t>
            </a:r>
            <a:endParaRPr lang="ko-KR" alt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sp>
        <p:nvSpPr>
          <p:cNvPr id="36" name="TextBox 16">
            <a:extLst>
              <a:ext uri="{FF2B5EF4-FFF2-40B4-BE49-F238E27FC236}">
                <a16:creationId xmlns:a16="http://schemas.microsoft.com/office/drawing/2014/main" id="{8E20EF05-DE93-F107-21CD-F5319BA7B5D6}"/>
              </a:ext>
            </a:extLst>
          </p:cNvPr>
          <p:cNvSpPr txBox="1"/>
          <p:nvPr/>
        </p:nvSpPr>
        <p:spPr>
          <a:xfrm>
            <a:off x="9326566" y="4337050"/>
            <a:ext cx="1104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dirty="0">
                <a:solidFill>
                  <a:srgbClr val="FFFFFF"/>
                </a:solidFill>
                <a:latin typeface="Pretendard Bold"/>
              </a:rPr>
              <a:t>1</a:t>
            </a:r>
            <a:endParaRPr lang="en-US" sz="2600" b="0" i="0" u="none" strike="noStrike" dirty="0">
              <a:solidFill>
                <a:srgbClr val="FFFFFF"/>
              </a:solidFill>
              <a:latin typeface="Pretendard Bold"/>
            </a:endParaRP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85F74644-6EE3-9AF6-A74E-0F464290E7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11" name="TextBox 16">
            <a:extLst>
              <a:ext uri="{FF2B5EF4-FFF2-40B4-BE49-F238E27FC236}">
                <a16:creationId xmlns:a16="http://schemas.microsoft.com/office/drawing/2014/main" id="{BE3DB248-C797-3D0E-0A33-E962170D6F36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</a:t>
            </a:r>
            <a:r>
              <a:rPr lang="en-US" sz="2600" dirty="0">
                <a:solidFill>
                  <a:srgbClr val="FFFFFF"/>
                </a:solidFill>
                <a:latin typeface="Pretendard Bold"/>
              </a:rPr>
              <a:t>3</a:t>
            </a: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-1</a:t>
            </a:r>
          </a:p>
        </p:txBody>
      </p:sp>
      <p:pic>
        <p:nvPicPr>
          <p:cNvPr id="37" name="Picture 7">
            <a:extLst>
              <a:ext uri="{FF2B5EF4-FFF2-40B4-BE49-F238E27FC236}">
                <a16:creationId xmlns:a16="http://schemas.microsoft.com/office/drawing/2014/main" id="{902117E6-B6C6-FE29-9C05-19D6D92CCC0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46913" y="5534214"/>
            <a:ext cx="1857186" cy="1857186"/>
          </a:xfrm>
          <a:prstGeom prst="rect">
            <a:avLst/>
          </a:prstGeom>
        </p:spPr>
      </p:pic>
      <p:pic>
        <p:nvPicPr>
          <p:cNvPr id="39" name="Picture 22">
            <a:extLst>
              <a:ext uri="{FF2B5EF4-FFF2-40B4-BE49-F238E27FC236}">
                <a16:creationId xmlns:a16="http://schemas.microsoft.com/office/drawing/2014/main" id="{5980FEF2-6041-20EB-285B-FAF374509D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67800" y="9080500"/>
            <a:ext cx="6197600" cy="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34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724DD1-990D-18C6-37BD-92DBFF220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4780E62-6E4C-B963-E731-5B6570A5C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928600" y="8648700"/>
            <a:ext cx="7150100" cy="3581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85C79CB-B826-28A8-3026-4074F5505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8928100" y="8128000"/>
            <a:ext cx="7150100" cy="441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F8BEB0F-9B29-5029-8A0D-F382022D35B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287000" y="5575300"/>
            <a:ext cx="635000" cy="635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834C03D-C424-AB51-952D-AF9CAE5F08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DB441A0-1CA6-CA5A-B198-0B21DFB57C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8521700"/>
            <a:ext cx="5245100" cy="254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CB98D3B2-22B1-B765-BA8F-AAA55267BE9C}"/>
              </a:ext>
            </a:extLst>
          </p:cNvPr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spc="100" dirty="0">
                <a:solidFill>
                  <a:srgbClr val="FFFFFF"/>
                </a:solidFill>
                <a:latin typeface="Pretendard SemiBold"/>
              </a:rPr>
              <a:t>CODEDOC</a:t>
            </a:r>
            <a:endParaRPr lang="en-US" sz="1400" b="0" i="0" u="none" strike="noStrike" spc="100" dirty="0">
              <a:solidFill>
                <a:srgbClr val="FFFFFF"/>
              </a:solidFill>
              <a:latin typeface="Pretendard Semi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9FF2EDB-8AF8-463D-F30C-06A92ED0C36A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PRESENTATION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4BB276D4-962D-AD61-6D11-F03622FB64D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7ED6F821-2362-69D1-BE85-92069CDE83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7797800"/>
            <a:ext cx="1790700" cy="5334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C22DA052-4893-7CAD-B72D-EB71EE230619}"/>
              </a:ext>
            </a:extLst>
          </p:cNvPr>
          <p:cNvSpPr txBox="1"/>
          <p:nvPr/>
        </p:nvSpPr>
        <p:spPr>
          <a:xfrm>
            <a:off x="1206500" y="7886700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900" dirty="0">
                <a:solidFill>
                  <a:srgbClr val="004AB6"/>
                </a:solidFill>
                <a:latin typeface="Pretendard SemiBold"/>
              </a:rPr>
              <a:t>Part</a:t>
            </a:r>
            <a:r>
              <a:rPr lang="en-US" sz="1900" b="0" i="0" u="none" strike="noStrike" dirty="0">
                <a:solidFill>
                  <a:srgbClr val="004AB6"/>
                </a:solidFill>
                <a:latin typeface="Pretendard SemiBold"/>
              </a:rPr>
              <a:t> 1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18C6621F-8A49-81D2-11E5-CD82289B0BE9}"/>
              </a:ext>
            </a:extLst>
          </p:cNvPr>
          <p:cNvSpPr txBox="1"/>
          <p:nvPr/>
        </p:nvSpPr>
        <p:spPr>
          <a:xfrm>
            <a:off x="2921000" y="7848600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300" dirty="0">
                <a:solidFill>
                  <a:srgbClr val="FFFFFF"/>
                </a:solidFill>
                <a:ea typeface="Pretendard SemiBold"/>
              </a:rPr>
              <a:t>데이터 활용</a:t>
            </a:r>
            <a:endParaRPr lang="ko-KR" sz="23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9DC89357-23F8-0399-39DE-E24E63E690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9448800"/>
            <a:ext cx="5245100" cy="25400"/>
          </a:xfrm>
          <a:prstGeom prst="rect">
            <a:avLst/>
          </a:prstGeom>
        </p:spPr>
      </p:pic>
      <p:grpSp>
        <p:nvGrpSpPr>
          <p:cNvPr id="14" name="Group 14">
            <a:extLst>
              <a:ext uri="{FF2B5EF4-FFF2-40B4-BE49-F238E27FC236}">
                <a16:creationId xmlns:a16="http://schemas.microsoft.com/office/drawing/2014/main" id="{70688C7A-32F3-4336-C59C-209B4236419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>
            <a:extLst>
              <a:ext uri="{FF2B5EF4-FFF2-40B4-BE49-F238E27FC236}">
                <a16:creationId xmlns:a16="http://schemas.microsoft.com/office/drawing/2014/main" id="{F6554903-D61B-3700-03BE-09B6988BDB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8724900"/>
            <a:ext cx="1790700" cy="5334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44123797-E7AE-7310-6415-EABE123AC694}"/>
              </a:ext>
            </a:extLst>
          </p:cNvPr>
          <p:cNvSpPr txBox="1"/>
          <p:nvPr/>
        </p:nvSpPr>
        <p:spPr>
          <a:xfrm>
            <a:off x="1206500" y="8813800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900" dirty="0">
                <a:solidFill>
                  <a:srgbClr val="004AB6"/>
                </a:solidFill>
                <a:latin typeface="Pretendard SemiBold"/>
              </a:rPr>
              <a:t>Part 2</a:t>
            </a:r>
            <a:endParaRPr lang="en-US" sz="1900" b="0" i="0" u="none" strike="noStrike" dirty="0">
              <a:solidFill>
                <a:srgbClr val="004AB6"/>
              </a:solidFill>
              <a:latin typeface="Pretendard SemiBold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8818A6FF-EC6F-8347-C1BE-E8ED44B55BD0}"/>
              </a:ext>
            </a:extLst>
          </p:cNvPr>
          <p:cNvSpPr txBox="1"/>
          <p:nvPr/>
        </p:nvSpPr>
        <p:spPr>
          <a:xfrm>
            <a:off x="2921000" y="8775700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 dirty="0">
                <a:solidFill>
                  <a:srgbClr val="FFFFFF"/>
                </a:solidFill>
                <a:ea typeface="Pretendard SemiBold"/>
              </a:rPr>
              <a:t>이미지가</a:t>
            </a:r>
            <a:r>
              <a:rPr lang="en-US" sz="2300" b="0" i="0" u="none" strike="noStrike" dirty="0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 dirty="0">
                <a:solidFill>
                  <a:srgbClr val="FFFFFF"/>
                </a:solidFill>
                <a:ea typeface="Pretendard SemiBold"/>
              </a:rPr>
              <a:t>있는</a:t>
            </a:r>
            <a:r>
              <a:rPr lang="en-US" sz="2300" b="0" i="0" u="none" strike="noStrike" dirty="0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 dirty="0">
                <a:solidFill>
                  <a:srgbClr val="FFFFFF"/>
                </a:solidFill>
                <a:ea typeface="Pretendard SemiBold"/>
              </a:rPr>
              <a:t>레이아웃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5B4CC9BA-7F35-4003-3D20-B4E935F6C1C7}"/>
              </a:ext>
            </a:extLst>
          </p:cNvPr>
          <p:cNvSpPr txBox="1"/>
          <p:nvPr/>
        </p:nvSpPr>
        <p:spPr>
          <a:xfrm>
            <a:off x="927100" y="1587500"/>
            <a:ext cx="2857500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14800" b="0" i="0" u="none" strike="noStrike" spc="-200" dirty="0">
                <a:solidFill>
                  <a:srgbClr val="ACCEFE"/>
                </a:solidFill>
                <a:latin typeface="Pretendard Bold"/>
              </a:rPr>
              <a:t>03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FB31EC90-BC2A-CDF8-6444-80719AA6D3AE}"/>
              </a:ext>
            </a:extLst>
          </p:cNvPr>
          <p:cNvSpPr txBox="1"/>
          <p:nvPr/>
        </p:nvSpPr>
        <p:spPr>
          <a:xfrm>
            <a:off x="927100" y="3911600"/>
            <a:ext cx="83439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altLang="ko-KR" sz="6600" dirty="0">
                <a:solidFill>
                  <a:srgbClr val="FFFFFF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LLM</a:t>
            </a:r>
            <a:r>
              <a:rPr lang="ko-KR" altLang="en-US" sz="6600" b="0" i="0" u="none" strike="noStrike" dirty="0">
                <a:solidFill>
                  <a:srgbClr val="FFFFFF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프롬프트 설계</a:t>
            </a:r>
          </a:p>
        </p:txBody>
      </p:sp>
    </p:spTree>
    <p:extLst>
      <p:ext uri="{BB962C8B-B14F-4D97-AF65-F5344CB8AC3E}">
        <p14:creationId xmlns:p14="http://schemas.microsoft.com/office/powerpoint/2010/main" val="1311086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3131800" y="0"/>
            <a:ext cx="5156200" cy="2590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4">
            <a:alphaModFix amt="41000"/>
          </a:blip>
          <a:stretch>
            <a:fillRect/>
          </a:stretch>
        </p:blipFill>
        <p:spPr>
          <a:xfrm rot="-5400000">
            <a:off x="-927847" y="8024159"/>
            <a:ext cx="3136900" cy="1295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16573500" y="1638300"/>
            <a:ext cx="1206500" cy="12065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9" name="TextBox 29"/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128000" y="1028700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6000" b="0" i="0" u="none" strike="noStrike" dirty="0">
                <a:solidFill>
                  <a:srgbClr val="004AB6"/>
                </a:solidFill>
                <a:latin typeface="Pretendard SemiBold"/>
              </a:rPr>
              <a:t>0</a:t>
            </a:r>
            <a:r>
              <a:rPr lang="en-US" altLang="ko-KR" sz="6000" dirty="0">
                <a:solidFill>
                  <a:srgbClr val="004AB6"/>
                </a:solidFill>
                <a:latin typeface="Pretendard SemiBold"/>
              </a:rPr>
              <a:t>1</a:t>
            </a:r>
            <a:endParaRPr lang="en-US" altLang="ko-KR" sz="6000" b="0" i="0" u="none" strike="noStrike" dirty="0">
              <a:solidFill>
                <a:srgbClr val="004AB6"/>
              </a:solidFill>
              <a:latin typeface="Pretendard Semi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4533900" y="2057400"/>
            <a:ext cx="9220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활용 데이터</a:t>
            </a:r>
            <a:endParaRPr lang="ko-KR" alt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870A6BE2-02A7-D425-4E18-18A09DD959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11" name="TextBox 16">
            <a:extLst>
              <a:ext uri="{FF2B5EF4-FFF2-40B4-BE49-F238E27FC236}">
                <a16:creationId xmlns:a16="http://schemas.microsoft.com/office/drawing/2014/main" id="{EE61996A-C7C0-AD6E-B17D-07E338DF07BB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Part1-1</a:t>
            </a:r>
          </a:p>
        </p:txBody>
      </p:sp>
      <p:graphicFrame>
        <p:nvGraphicFramePr>
          <p:cNvPr id="37" name="다이어그램 36">
            <a:extLst>
              <a:ext uri="{FF2B5EF4-FFF2-40B4-BE49-F238E27FC236}">
                <a16:creationId xmlns:a16="http://schemas.microsoft.com/office/drawing/2014/main" id="{CCD0997C-C6D9-7447-D3BD-CF03C8F653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9145345"/>
              </p:ext>
            </p:extLst>
          </p:nvPr>
        </p:nvGraphicFramePr>
        <p:xfrm>
          <a:off x="2057400" y="1790699"/>
          <a:ext cx="13563600" cy="8449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A13DF374-7841-5AA6-3280-23906ECF31B2}"/>
              </a:ext>
            </a:extLst>
          </p:cNvPr>
          <p:cNvSpPr txBox="1"/>
          <p:nvPr/>
        </p:nvSpPr>
        <p:spPr>
          <a:xfrm>
            <a:off x="6324600" y="4914900"/>
            <a:ext cx="1981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1"/>
            <a:r>
              <a:rPr lang="en-US" altLang="ko-KR" sz="28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110, 673</a:t>
            </a:r>
            <a:r>
              <a:rPr lang="ko-KR" altLang="en-US" sz="28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개 텍스트 조각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4461E4-7949-6E52-C9EA-EC5050A9E01B}"/>
              </a:ext>
            </a:extLst>
          </p:cNvPr>
          <p:cNvSpPr txBox="1"/>
          <p:nvPr/>
        </p:nvSpPr>
        <p:spPr>
          <a:xfrm>
            <a:off x="9175750" y="6543021"/>
            <a:ext cx="32035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latinLnBrk="1">
              <a:lnSpc>
                <a:spcPct val="10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금융 관련 법령 및 시행령</a:t>
            </a:r>
          </a:p>
          <a:p>
            <a:pPr algn="ctr"/>
            <a:endParaRPr lang="ko-KR" alt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65100" y="-12700"/>
            <a:ext cx="4826000" cy="241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4038600"/>
            <a:ext cx="14770100" cy="3657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87500" y="8204200"/>
            <a:ext cx="43053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altLang="en-US" sz="1900" dirty="0">
                <a:solidFill>
                  <a:srgbClr val="000000"/>
                </a:solidFill>
                <a:ea typeface="Pretendard Light"/>
              </a:rPr>
              <a:t>수집 범위 </a:t>
            </a:r>
            <a:r>
              <a:rPr lang="en-US" altLang="ko-KR" sz="1900" dirty="0">
                <a:solidFill>
                  <a:srgbClr val="000000"/>
                </a:solidFill>
                <a:ea typeface="Pretendard Light"/>
              </a:rPr>
              <a:t>: ~</a:t>
            </a:r>
            <a:r>
              <a:rPr lang="ko-KR" altLang="en-US" sz="1900" dirty="0">
                <a:solidFill>
                  <a:srgbClr val="000000"/>
                </a:solidFill>
                <a:ea typeface="Pretendard Light"/>
              </a:rPr>
              <a:t>법령 폴더의 모든 </a:t>
            </a:r>
            <a:r>
              <a:rPr lang="en-US" altLang="ko-KR" sz="1900" dirty="0">
                <a:solidFill>
                  <a:srgbClr val="000000"/>
                </a:solidFill>
                <a:ea typeface="Pretendard Light"/>
              </a:rPr>
              <a:t>Word</a:t>
            </a:r>
            <a:r>
              <a:rPr lang="ko-KR" altLang="en-US" sz="1900" dirty="0">
                <a:solidFill>
                  <a:srgbClr val="000000"/>
                </a:solidFill>
                <a:ea typeface="Pretendard Light"/>
              </a:rPr>
              <a:t>문서</a:t>
            </a:r>
            <a:endParaRPr lang="en-US" sz="1900" dirty="0">
              <a:solidFill>
                <a:srgbClr val="000000"/>
              </a:solidFill>
              <a:ea typeface="Pretendard Light"/>
            </a:endParaRPr>
          </a:p>
          <a:p>
            <a:pPr lvl="0" algn="ctr">
              <a:lnSpc>
                <a:spcPct val="1411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altLang="en-US" sz="1900" dirty="0">
                <a:solidFill>
                  <a:srgbClr val="000000"/>
                </a:solidFill>
                <a:ea typeface="Pretendard Light"/>
              </a:rPr>
              <a:t>파일 형식 </a:t>
            </a:r>
            <a:r>
              <a:rPr lang="en-US" altLang="ko-KR" sz="1900" dirty="0">
                <a:solidFill>
                  <a:srgbClr val="000000"/>
                </a:solidFill>
                <a:ea typeface="Pretendard Light"/>
              </a:rPr>
              <a:t>: .docx</a:t>
            </a:r>
          </a:p>
          <a:p>
            <a:pPr lvl="0" algn="ctr">
              <a:lnSpc>
                <a:spcPct val="141100"/>
              </a:lnSpc>
            </a:pPr>
            <a:r>
              <a:rPr lang="en-US" altLang="ko-KR" sz="1900" b="0" i="0" u="none" strike="noStrike" dirty="0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altLang="en-US" sz="1900" b="0" i="0" u="none" strike="noStrike" dirty="0">
                <a:solidFill>
                  <a:srgbClr val="000000"/>
                </a:solidFill>
                <a:ea typeface="Pretendard Light"/>
              </a:rPr>
              <a:t>수집 방식 </a:t>
            </a:r>
            <a:r>
              <a:rPr lang="en-US" altLang="ko-KR" sz="1900" b="0" i="0" u="none" strike="noStrike" dirty="0">
                <a:solidFill>
                  <a:srgbClr val="000000"/>
                </a:solidFill>
                <a:ea typeface="Pretendard Light"/>
              </a:rPr>
              <a:t>: </a:t>
            </a:r>
            <a:endParaRPr lang="en-US" sz="19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308600" y="8204200"/>
            <a:ext cx="41910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altLang="en-US" sz="1900" dirty="0">
                <a:solidFill>
                  <a:srgbClr val="000000"/>
                </a:solidFill>
                <a:ea typeface="Pretendard Light"/>
              </a:rPr>
              <a:t>텍스트 추출 </a:t>
            </a:r>
            <a:r>
              <a:rPr lang="en-US" altLang="ko-KR" sz="1900" dirty="0">
                <a:solidFill>
                  <a:srgbClr val="000000"/>
                </a:solidFill>
                <a:ea typeface="Pretendard Light"/>
              </a:rPr>
              <a:t>: </a:t>
            </a:r>
            <a:r>
              <a:rPr lang="en-US" altLang="ko-KR" sz="1900" dirty="0" err="1">
                <a:solidFill>
                  <a:srgbClr val="000000"/>
                </a:solidFill>
                <a:ea typeface="Pretendard Light"/>
              </a:rPr>
              <a:t>LangChain</a:t>
            </a:r>
            <a:endParaRPr lang="en-US" altLang="ko-KR" sz="1900" dirty="0">
              <a:solidFill>
                <a:srgbClr val="000000"/>
              </a:solidFill>
              <a:ea typeface="Pretendard Light"/>
            </a:endParaRPr>
          </a:p>
          <a:p>
            <a:pPr lvl="0" algn="ctr">
              <a:lnSpc>
                <a:spcPct val="1411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Docx2txtLoader</a:t>
            </a: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활용</a:t>
            </a:r>
            <a:endParaRPr lang="en-US" sz="1900" b="0" i="0" u="none" strike="noStrike" dirty="0">
              <a:solidFill>
                <a:srgbClr val="000000"/>
              </a:solidFill>
              <a:latin typeface="Pretendard Light"/>
            </a:endParaRPr>
          </a:p>
          <a:p>
            <a:pPr lvl="0" algn="ctr">
              <a:lnSpc>
                <a:spcPct val="1411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altLang="en-US" sz="1900" b="0" i="0" u="none" strike="noStrike" dirty="0">
                <a:solidFill>
                  <a:srgbClr val="000000"/>
                </a:solidFill>
                <a:ea typeface="Pretendard Light"/>
              </a:rPr>
              <a:t>분할 기준 </a:t>
            </a:r>
            <a:r>
              <a:rPr lang="en-US" altLang="ko-KR" sz="1900" b="0" i="0" u="none" strike="noStrike" dirty="0">
                <a:solidFill>
                  <a:srgbClr val="000000"/>
                </a:solidFill>
                <a:ea typeface="Pretendard Light"/>
              </a:rPr>
              <a:t>: </a:t>
            </a:r>
            <a:r>
              <a:rPr lang="ko-KR" altLang="en-US" sz="1900" b="0" i="0" u="none" strike="noStrike" dirty="0">
                <a:solidFill>
                  <a:srgbClr val="000000"/>
                </a:solidFill>
                <a:ea typeface="Pretendard Light"/>
              </a:rPr>
              <a:t>제 </a:t>
            </a:r>
            <a:r>
              <a:rPr lang="en-US" altLang="ko-KR" sz="1900" b="0" i="0" u="none" strike="noStrike" dirty="0">
                <a:solidFill>
                  <a:srgbClr val="000000"/>
                </a:solidFill>
                <a:ea typeface="Pretendard Light"/>
              </a:rPr>
              <a:t>00</a:t>
            </a:r>
            <a:r>
              <a:rPr lang="ko-KR" altLang="en-US" sz="1900" b="0" i="0" u="none" strike="noStrike" dirty="0">
                <a:solidFill>
                  <a:srgbClr val="000000"/>
                </a:solidFill>
                <a:ea typeface="Pretendard Light"/>
              </a:rPr>
              <a:t>조 정규표현식 매칭</a:t>
            </a:r>
            <a:endParaRPr lang="en-US" altLang="ko-KR" sz="1900" b="0" i="0" u="none" strike="noStrike" dirty="0">
              <a:solidFill>
                <a:srgbClr val="000000"/>
              </a:solidFill>
              <a:ea typeface="Pretendard Light"/>
            </a:endParaRPr>
          </a:p>
          <a:p>
            <a:pPr lvl="0" algn="ctr">
              <a:lnSpc>
                <a:spcPct val="141100"/>
              </a:lnSpc>
            </a:pPr>
            <a:r>
              <a:rPr lang="en-US" altLang="ko-KR" sz="1900" b="0" i="0" u="none" strike="noStrike" dirty="0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altLang="en-US" sz="1900" b="0" i="0" u="none" strike="noStrike" dirty="0" err="1">
                <a:solidFill>
                  <a:srgbClr val="000000"/>
                </a:solidFill>
                <a:ea typeface="Pretendard Light"/>
              </a:rPr>
              <a:t>청크</a:t>
            </a:r>
            <a:r>
              <a:rPr lang="ko-KR" altLang="en-US" sz="1900" b="0" i="0" u="none" strike="noStrike" dirty="0">
                <a:solidFill>
                  <a:srgbClr val="000000"/>
                </a:solidFill>
                <a:ea typeface="Pretendard Light"/>
              </a:rPr>
              <a:t> 크기 </a:t>
            </a:r>
            <a:r>
              <a:rPr lang="en-US" altLang="ko-KR" sz="1900" b="0" i="0" u="none" strike="noStrike" dirty="0">
                <a:solidFill>
                  <a:srgbClr val="000000"/>
                </a:solidFill>
                <a:ea typeface="Pretendard Light"/>
              </a:rPr>
              <a:t>: 1500</a:t>
            </a:r>
            <a:r>
              <a:rPr lang="ko-KR" altLang="en-US" sz="1900" b="0" i="0" u="none" strike="noStrike" dirty="0">
                <a:solidFill>
                  <a:srgbClr val="000000"/>
                </a:solidFill>
                <a:ea typeface="Pretendard Light"/>
              </a:rPr>
              <a:t>자</a:t>
            </a:r>
            <a:endParaRPr lang="en-US" altLang="ko-KR" sz="1900" b="0" i="0" u="none" strike="noStrike" dirty="0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499600" y="8191500"/>
            <a:ext cx="29083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altLang="en-US" sz="1900" b="0" i="0" u="none" strike="noStrike" dirty="0" err="1">
                <a:solidFill>
                  <a:srgbClr val="000000"/>
                </a:solidFill>
                <a:ea typeface="Pretendard Light"/>
              </a:rPr>
              <a:t>임베딩</a:t>
            </a:r>
            <a:r>
              <a:rPr lang="en-US" altLang="ko-KR" sz="1900" b="0" i="0" u="none" strike="noStrike" dirty="0">
                <a:solidFill>
                  <a:srgbClr val="000000"/>
                </a:solidFill>
                <a:ea typeface="Pretendard Light"/>
              </a:rPr>
              <a:t>: Upstage Solar-embedding-1-large (1536</a:t>
            </a:r>
            <a:r>
              <a:rPr lang="ko-KR" altLang="en-US" sz="1900" b="0" i="0" u="none" strike="noStrike" dirty="0">
                <a:solidFill>
                  <a:srgbClr val="000000"/>
                </a:solidFill>
                <a:ea typeface="Pretendard Light"/>
              </a:rPr>
              <a:t>차원</a:t>
            </a:r>
            <a:r>
              <a:rPr lang="en-US" altLang="ko-KR" sz="1900" b="0" i="0" u="none" strike="noStrike" dirty="0">
                <a:solidFill>
                  <a:srgbClr val="000000"/>
                </a:solidFill>
                <a:ea typeface="Pretendard Light"/>
              </a:rPr>
              <a:t>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106400" y="8204200"/>
            <a:ext cx="29083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altLang="en-US" sz="1900" dirty="0">
                <a:solidFill>
                  <a:srgbClr val="000000"/>
                </a:solidFill>
                <a:ea typeface="Pretendard Light"/>
              </a:rPr>
              <a:t>저장소 </a:t>
            </a:r>
            <a:r>
              <a:rPr lang="en-US" altLang="ko-KR" sz="1900" dirty="0">
                <a:solidFill>
                  <a:srgbClr val="000000"/>
                </a:solidFill>
                <a:ea typeface="Pretendard Light"/>
              </a:rPr>
              <a:t>: Pinecone </a:t>
            </a:r>
            <a:r>
              <a:rPr lang="ko-KR" altLang="en-US" sz="1900" dirty="0">
                <a:solidFill>
                  <a:srgbClr val="000000"/>
                </a:solidFill>
                <a:ea typeface="Pretendard Light"/>
              </a:rPr>
              <a:t>벡터 </a:t>
            </a:r>
            <a:r>
              <a:rPr lang="en-US" altLang="ko-KR" sz="1900" dirty="0">
                <a:solidFill>
                  <a:srgbClr val="000000"/>
                </a:solidFill>
                <a:ea typeface="Pretendard Light"/>
              </a:rPr>
              <a:t>DB</a:t>
            </a:r>
            <a:endParaRPr lang="en-US" sz="1900" b="0" i="0" u="none" strike="noStrike" dirty="0">
              <a:solidFill>
                <a:srgbClr val="000000"/>
              </a:solidFill>
              <a:latin typeface="Pretendard Light"/>
            </a:endParaRPr>
          </a:p>
          <a:p>
            <a:pPr lvl="0" algn="ctr">
              <a:lnSpc>
                <a:spcPct val="1411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altLang="en-US" sz="1900" b="0" i="0" u="none" strike="noStrike" dirty="0">
                <a:solidFill>
                  <a:srgbClr val="000000"/>
                </a:solidFill>
                <a:ea typeface="Pretendard Light"/>
              </a:rPr>
              <a:t>배치 처리 </a:t>
            </a:r>
            <a:r>
              <a:rPr lang="en-US" altLang="ko-KR" sz="1900" b="0" i="0" u="none" strike="noStrike" dirty="0">
                <a:solidFill>
                  <a:srgbClr val="000000"/>
                </a:solidFill>
                <a:ea typeface="Pretendard Light"/>
              </a:rPr>
              <a:t>: API</a:t>
            </a:r>
            <a:r>
              <a:rPr lang="ko-KR" altLang="en-US" sz="1900" b="0" i="0" u="none" strike="noStrike" dirty="0">
                <a:solidFill>
                  <a:srgbClr val="000000"/>
                </a:solidFill>
                <a:ea typeface="Pretendard Light"/>
              </a:rPr>
              <a:t>제한 고려하여</a:t>
            </a:r>
            <a:endParaRPr lang="en-US" altLang="ko-KR" sz="1900" b="0" i="0" u="none" strike="noStrike" dirty="0">
              <a:solidFill>
                <a:srgbClr val="000000"/>
              </a:solidFill>
              <a:ea typeface="Pretendard Light"/>
            </a:endParaRPr>
          </a:p>
          <a:p>
            <a:pPr lvl="0" algn="ctr">
              <a:lnSpc>
                <a:spcPct val="141100"/>
              </a:lnSpc>
            </a:pPr>
            <a:r>
              <a:rPr lang="en-US" sz="1900" dirty="0">
                <a:solidFill>
                  <a:srgbClr val="000000"/>
                </a:solidFill>
                <a:latin typeface="Pretendard Light"/>
                <a:ea typeface="Pretendard Light"/>
              </a:rPr>
              <a:t>30</a:t>
            </a:r>
            <a:r>
              <a:rPr lang="ko-KR" altLang="en-US" sz="1900" dirty="0">
                <a:solidFill>
                  <a:srgbClr val="000000"/>
                </a:solidFill>
                <a:latin typeface="Pretendard Light"/>
                <a:ea typeface="Pretendard Light"/>
              </a:rPr>
              <a:t>개씩 업로드</a:t>
            </a:r>
            <a:endParaRPr lang="en-US" sz="19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4300" y="4762500"/>
            <a:ext cx="1333500" cy="1333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400" y="4762500"/>
            <a:ext cx="1333500" cy="1333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81100" y="4762500"/>
            <a:ext cx="1333500" cy="1333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0200" y="4762500"/>
            <a:ext cx="1333500" cy="13335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413000" y="6311900"/>
            <a:ext cx="2514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200">
                <a:solidFill>
                  <a:srgbClr val="FFFFFF"/>
                </a:solidFill>
                <a:ea typeface="Hakgyoansim Chulseokbu TTF B"/>
              </a:rPr>
              <a:t>원본 데이터 수집</a:t>
            </a:r>
            <a:endParaRPr lang="ko-KR" sz="3200" b="0" i="0" u="none" strike="noStrike" dirty="0">
              <a:solidFill>
                <a:srgbClr val="FFFFFF"/>
              </a:solidFill>
              <a:ea typeface="Hakgyoansim Chulseokbu TTF B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223001" y="6324600"/>
            <a:ext cx="2311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200" dirty="0">
                <a:solidFill>
                  <a:srgbClr val="FFFFFF"/>
                </a:solidFill>
                <a:ea typeface="Hakgyoansim Chulseokbu TTF B"/>
              </a:rPr>
              <a:t>문서 </a:t>
            </a:r>
            <a:r>
              <a:rPr lang="ko-KR" altLang="en-US" sz="3200" dirty="0" err="1">
                <a:solidFill>
                  <a:srgbClr val="FFFFFF"/>
                </a:solidFill>
                <a:ea typeface="Hakgyoansim Chulseokbu TTF B"/>
              </a:rPr>
              <a:t>전처리</a:t>
            </a:r>
            <a:r>
              <a:rPr lang="ko-KR" altLang="en-US" sz="3200" dirty="0">
                <a:solidFill>
                  <a:srgbClr val="FFFFFF"/>
                </a:solidFill>
                <a:ea typeface="Hakgyoansim Chulseokbu TTF B"/>
              </a:rPr>
              <a:t> 및 분할</a:t>
            </a:r>
            <a:endParaRPr lang="ko-KR" sz="3200" b="0" i="0" u="none" strike="noStrike" dirty="0">
              <a:solidFill>
                <a:srgbClr val="FFFFFF"/>
              </a:solidFill>
              <a:ea typeface="Hakgyoansim Chulseokbu TTF B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753600" y="6324600"/>
            <a:ext cx="2514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200" dirty="0">
                <a:solidFill>
                  <a:srgbClr val="FFFFFF"/>
                </a:solidFill>
                <a:ea typeface="Hakgyoansim Chulseokbu TTF B"/>
              </a:rPr>
              <a:t>벡터 </a:t>
            </a:r>
            <a:r>
              <a:rPr lang="ko-KR" altLang="en-US" sz="3200" dirty="0" err="1">
                <a:solidFill>
                  <a:srgbClr val="FFFFFF"/>
                </a:solidFill>
                <a:ea typeface="Hakgyoansim Chulseokbu TTF B"/>
              </a:rPr>
              <a:t>임베딩</a:t>
            </a:r>
            <a:endParaRPr lang="en-US" altLang="ko-KR" sz="3200" dirty="0">
              <a:solidFill>
                <a:srgbClr val="FFFFFF"/>
              </a:solidFill>
              <a:ea typeface="Hakgyoansim Chulseokbu TTF B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487399" y="6324600"/>
            <a:ext cx="2387601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200" dirty="0">
                <a:solidFill>
                  <a:srgbClr val="FFFFFF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벡터 </a:t>
            </a:r>
            <a:r>
              <a:rPr lang="en-US" altLang="ko-KR" sz="3200" dirty="0">
                <a:solidFill>
                  <a:srgbClr val="FFFFFF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DB</a:t>
            </a:r>
            <a:r>
              <a:rPr lang="ko-KR" altLang="en-US" sz="3200" b="0" i="0" u="none" strike="noStrike" dirty="0">
                <a:solidFill>
                  <a:srgbClr val="FFFFFF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저장</a:t>
            </a:r>
            <a:endParaRPr lang="ko-KR" sz="3200" b="0" i="0" u="none" strike="noStrike" dirty="0">
              <a:solidFill>
                <a:srgbClr val="FFFFFF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8600" y="5676900"/>
            <a:ext cx="457200" cy="88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5400" y="5676900"/>
            <a:ext cx="457200" cy="88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22200" y="5676900"/>
            <a:ext cx="457200" cy="88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16535400" y="4216400"/>
            <a:ext cx="838200" cy="838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>
            <a:alphaModFix amt="65000"/>
          </a:blip>
          <a:stretch>
            <a:fillRect/>
          </a:stretch>
        </p:blipFill>
        <p:spPr>
          <a:xfrm>
            <a:off x="16967200" y="3390900"/>
            <a:ext cx="393700" cy="3937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7480300" y="1104900"/>
            <a:ext cx="3327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162300" y="2209800"/>
            <a:ext cx="119761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데이터 수집 절차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26" name="Picture 9">
            <a:extLst>
              <a:ext uri="{FF2B5EF4-FFF2-40B4-BE49-F238E27FC236}">
                <a16:creationId xmlns:a16="http://schemas.microsoft.com/office/drawing/2014/main" id="{D5A88F06-9563-9563-7182-FBF00AEC2F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27" name="TextBox 16">
            <a:extLst>
              <a:ext uri="{FF2B5EF4-FFF2-40B4-BE49-F238E27FC236}">
                <a16:creationId xmlns:a16="http://schemas.microsoft.com/office/drawing/2014/main" id="{D0562285-C902-5595-5762-BDDC3C869435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Part1-2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855954-3121-5C14-CDD1-40847F341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E3D2F8D-CB1A-7BC3-C21B-AF66DD2D0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928600" y="8648700"/>
            <a:ext cx="7150100" cy="3581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B5BFAEE-4AF5-8A7E-42F7-91B5DC56A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8928100" y="8128000"/>
            <a:ext cx="7150100" cy="441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AFEB3EC-577D-56BC-9C7C-2C5949A7B36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287000" y="5575300"/>
            <a:ext cx="635000" cy="635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6B8E356-3640-B5A8-6515-D46890CD2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0241952-7D93-16BF-FD54-8149D34F4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8521700"/>
            <a:ext cx="5245100" cy="254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E25DFA84-F154-7C1F-5AEF-E24B1BF6EF0D}"/>
              </a:ext>
            </a:extLst>
          </p:cNvPr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MIRI COMPANY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5044725-7095-BC8F-9DD1-64C294F680EE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PRESENTATION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3F4A5B79-05C8-44BC-45BE-24CB39F11CA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BE0E40BF-BB7F-B989-60EA-D795A94910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7797800"/>
            <a:ext cx="1790700" cy="5334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F7F4F7D9-DD35-9D69-74D6-72B8C772CC2B}"/>
              </a:ext>
            </a:extLst>
          </p:cNvPr>
          <p:cNvSpPr txBox="1"/>
          <p:nvPr/>
        </p:nvSpPr>
        <p:spPr>
          <a:xfrm>
            <a:off x="1206500" y="7886700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900" dirty="0">
                <a:solidFill>
                  <a:srgbClr val="004AB6"/>
                </a:solidFill>
                <a:latin typeface="Pretendard SemiBold"/>
              </a:rPr>
              <a:t>Part1</a:t>
            </a:r>
            <a:endParaRPr lang="en-US" sz="1900" b="0" i="0" u="none" strike="noStrike" dirty="0">
              <a:solidFill>
                <a:srgbClr val="004AB6"/>
              </a:solidFill>
              <a:latin typeface="Pretendard SemiBold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608F332-019D-F542-0852-0FFE563DA548}"/>
              </a:ext>
            </a:extLst>
          </p:cNvPr>
          <p:cNvSpPr txBox="1"/>
          <p:nvPr/>
        </p:nvSpPr>
        <p:spPr>
          <a:xfrm>
            <a:off x="2921000" y="7848600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300" dirty="0">
                <a:solidFill>
                  <a:srgbClr val="FFFFFF"/>
                </a:solidFill>
                <a:ea typeface="Pretendard SemiBold"/>
              </a:rPr>
              <a:t>데이터 활용</a:t>
            </a:r>
            <a:endParaRPr lang="ko-KR" sz="23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28ED9F15-61E9-CBCE-5874-3335CB481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9448800"/>
            <a:ext cx="5245100" cy="25400"/>
          </a:xfrm>
          <a:prstGeom prst="rect">
            <a:avLst/>
          </a:prstGeom>
        </p:spPr>
      </p:pic>
      <p:grpSp>
        <p:nvGrpSpPr>
          <p:cNvPr id="14" name="Group 14">
            <a:extLst>
              <a:ext uri="{FF2B5EF4-FFF2-40B4-BE49-F238E27FC236}">
                <a16:creationId xmlns:a16="http://schemas.microsoft.com/office/drawing/2014/main" id="{19315991-489F-5D98-E072-526D2ED877B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>
            <a:extLst>
              <a:ext uri="{FF2B5EF4-FFF2-40B4-BE49-F238E27FC236}">
                <a16:creationId xmlns:a16="http://schemas.microsoft.com/office/drawing/2014/main" id="{2FC069CC-024A-25F7-1F22-42739311C6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8724900"/>
            <a:ext cx="1790700" cy="5334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363A8659-2182-BAC7-BD24-2B97B3A87648}"/>
              </a:ext>
            </a:extLst>
          </p:cNvPr>
          <p:cNvSpPr txBox="1"/>
          <p:nvPr/>
        </p:nvSpPr>
        <p:spPr>
          <a:xfrm>
            <a:off x="1206500" y="8813800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900" dirty="0">
                <a:solidFill>
                  <a:srgbClr val="004AB6"/>
                </a:solidFill>
                <a:latin typeface="Pretendard SemiBold"/>
              </a:rPr>
              <a:t>Part2</a:t>
            </a:r>
            <a:endParaRPr lang="en-US" sz="1900" b="0" i="0" u="none" strike="noStrike" dirty="0">
              <a:solidFill>
                <a:srgbClr val="004AB6"/>
              </a:solidFill>
              <a:latin typeface="Pretendard SemiBold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F9EA0C62-8A7D-7209-2C79-35A71F62EF57}"/>
              </a:ext>
            </a:extLst>
          </p:cNvPr>
          <p:cNvSpPr txBox="1"/>
          <p:nvPr/>
        </p:nvSpPr>
        <p:spPr>
          <a:xfrm>
            <a:off x="2921000" y="8775700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300" dirty="0">
                <a:solidFill>
                  <a:srgbClr val="FFFFFF"/>
                </a:solidFill>
                <a:ea typeface="Pretendard SemiBold"/>
              </a:rPr>
              <a:t>모델링</a:t>
            </a:r>
            <a:endParaRPr lang="ko-KR" sz="23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0212C4E3-B399-527D-E9D7-5F048BF6C74B}"/>
              </a:ext>
            </a:extLst>
          </p:cNvPr>
          <p:cNvSpPr txBox="1"/>
          <p:nvPr/>
        </p:nvSpPr>
        <p:spPr>
          <a:xfrm>
            <a:off x="927100" y="1587500"/>
            <a:ext cx="2857500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14800" b="0" i="0" u="none" strike="noStrike" spc="-200" dirty="0">
                <a:solidFill>
                  <a:srgbClr val="ACCEFE"/>
                </a:solidFill>
                <a:latin typeface="Pretendard Bold"/>
              </a:rPr>
              <a:t>04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A3F19798-7156-B8E2-99DE-DD1A37455D05}"/>
              </a:ext>
            </a:extLst>
          </p:cNvPr>
          <p:cNvSpPr txBox="1"/>
          <p:nvPr/>
        </p:nvSpPr>
        <p:spPr>
          <a:xfrm>
            <a:off x="927100" y="3911600"/>
            <a:ext cx="83439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altLang="en-US" sz="6600" b="0" i="0" u="none" strike="noStrike" dirty="0">
                <a:solidFill>
                  <a:srgbClr val="FFFFFF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모델링</a:t>
            </a:r>
            <a:r>
              <a:rPr lang="en-US" altLang="ko-KR" sz="6600" b="0" i="0" u="none" strike="noStrike" dirty="0">
                <a:solidFill>
                  <a:srgbClr val="FFFFFF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/AI</a:t>
            </a:r>
            <a:r>
              <a:rPr lang="ko-KR" altLang="en-US" sz="6600" b="0" i="0" u="none" strike="noStrike" dirty="0">
                <a:solidFill>
                  <a:srgbClr val="FFFFFF"/>
                </a:solidFill>
                <a:ea typeface="Hakgyoansim Chulseokbu TTF B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3560474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E7BAA9-E740-865B-6D4E-3109A0FBA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1D44899-5DDD-CA42-F158-C06E124CEA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65100" y="-12700"/>
            <a:ext cx="4826000" cy="2413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9F4FFFC-249D-A42D-26E8-66839D52B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4038600"/>
            <a:ext cx="14770100" cy="36576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5DECF239-F069-1872-EE94-419B0E276284}"/>
              </a:ext>
            </a:extLst>
          </p:cNvPr>
          <p:cNvSpPr txBox="1"/>
          <p:nvPr/>
        </p:nvSpPr>
        <p:spPr>
          <a:xfrm>
            <a:off x="1587500" y="8204200"/>
            <a:ext cx="43053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altLang="en-US" sz="1900" dirty="0">
                <a:solidFill>
                  <a:srgbClr val="000000"/>
                </a:solidFill>
                <a:ea typeface="Pretendard Light"/>
              </a:rPr>
              <a:t>수집 범위 </a:t>
            </a:r>
            <a:r>
              <a:rPr lang="en-US" altLang="ko-KR" sz="1900" dirty="0">
                <a:solidFill>
                  <a:srgbClr val="000000"/>
                </a:solidFill>
                <a:ea typeface="Pretendard Light"/>
              </a:rPr>
              <a:t>: ~</a:t>
            </a:r>
            <a:r>
              <a:rPr lang="ko-KR" altLang="en-US" sz="1900" dirty="0">
                <a:solidFill>
                  <a:srgbClr val="000000"/>
                </a:solidFill>
                <a:ea typeface="Pretendard Light"/>
              </a:rPr>
              <a:t>법령 폴더의 모든 </a:t>
            </a:r>
            <a:r>
              <a:rPr lang="en-US" altLang="ko-KR" sz="1900" dirty="0">
                <a:solidFill>
                  <a:srgbClr val="000000"/>
                </a:solidFill>
                <a:ea typeface="Pretendard Light"/>
              </a:rPr>
              <a:t>Word</a:t>
            </a:r>
            <a:r>
              <a:rPr lang="ko-KR" altLang="en-US" sz="1900" dirty="0">
                <a:solidFill>
                  <a:srgbClr val="000000"/>
                </a:solidFill>
                <a:ea typeface="Pretendard Light"/>
              </a:rPr>
              <a:t>문서</a:t>
            </a:r>
            <a:endParaRPr lang="en-US" sz="1900" dirty="0">
              <a:solidFill>
                <a:srgbClr val="000000"/>
              </a:solidFill>
              <a:ea typeface="Pretendard Light"/>
            </a:endParaRPr>
          </a:p>
          <a:p>
            <a:pPr lvl="0" algn="ctr">
              <a:lnSpc>
                <a:spcPct val="1411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altLang="en-US" sz="1900" dirty="0">
                <a:solidFill>
                  <a:srgbClr val="000000"/>
                </a:solidFill>
                <a:ea typeface="Pretendard Light"/>
              </a:rPr>
              <a:t>파일 형식 </a:t>
            </a:r>
            <a:r>
              <a:rPr lang="en-US" altLang="ko-KR" sz="1900" dirty="0">
                <a:solidFill>
                  <a:srgbClr val="000000"/>
                </a:solidFill>
                <a:ea typeface="Pretendard Light"/>
              </a:rPr>
              <a:t>: .docx</a:t>
            </a:r>
          </a:p>
          <a:p>
            <a:pPr lvl="0" algn="ctr">
              <a:lnSpc>
                <a:spcPct val="141100"/>
              </a:lnSpc>
            </a:pPr>
            <a:r>
              <a:rPr lang="en-US" altLang="ko-KR" sz="1900" b="0" i="0" u="none" strike="noStrike" dirty="0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altLang="en-US" sz="1900" b="0" i="0" u="none" strike="noStrike" dirty="0">
                <a:solidFill>
                  <a:srgbClr val="000000"/>
                </a:solidFill>
                <a:ea typeface="Pretendard Light"/>
              </a:rPr>
              <a:t>수집 방식 </a:t>
            </a:r>
            <a:r>
              <a:rPr lang="en-US" altLang="ko-KR" sz="1900" b="0" i="0" u="none" strike="noStrike" dirty="0">
                <a:solidFill>
                  <a:srgbClr val="000000"/>
                </a:solidFill>
                <a:ea typeface="Pretendard Light"/>
              </a:rPr>
              <a:t>: </a:t>
            </a:r>
            <a:endParaRPr lang="en-US" sz="19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B395573-15BD-9FAC-B932-1D394853B3CF}"/>
              </a:ext>
            </a:extLst>
          </p:cNvPr>
          <p:cNvSpPr txBox="1"/>
          <p:nvPr/>
        </p:nvSpPr>
        <p:spPr>
          <a:xfrm>
            <a:off x="5308600" y="8204200"/>
            <a:ext cx="41910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altLang="en-US" sz="1900" dirty="0">
                <a:solidFill>
                  <a:srgbClr val="000000"/>
                </a:solidFill>
                <a:ea typeface="Pretendard Light"/>
              </a:rPr>
              <a:t>텍스트 추출 </a:t>
            </a:r>
            <a:r>
              <a:rPr lang="en-US" altLang="ko-KR" sz="1900" dirty="0">
                <a:solidFill>
                  <a:srgbClr val="000000"/>
                </a:solidFill>
                <a:ea typeface="Pretendard Light"/>
              </a:rPr>
              <a:t>: </a:t>
            </a:r>
            <a:r>
              <a:rPr lang="en-US" altLang="ko-KR" sz="1900" dirty="0" err="1">
                <a:solidFill>
                  <a:srgbClr val="000000"/>
                </a:solidFill>
                <a:ea typeface="Pretendard Light"/>
              </a:rPr>
              <a:t>LangChain</a:t>
            </a:r>
            <a:endParaRPr lang="en-US" altLang="ko-KR" sz="1900" dirty="0">
              <a:solidFill>
                <a:srgbClr val="000000"/>
              </a:solidFill>
              <a:ea typeface="Pretendard Light"/>
            </a:endParaRPr>
          </a:p>
          <a:p>
            <a:pPr lvl="0" algn="ctr">
              <a:lnSpc>
                <a:spcPct val="1411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Docx2txtLoader</a:t>
            </a: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활용</a:t>
            </a:r>
            <a:endParaRPr lang="en-US" sz="1900" b="0" i="0" u="none" strike="noStrike" dirty="0">
              <a:solidFill>
                <a:srgbClr val="000000"/>
              </a:solidFill>
              <a:latin typeface="Pretendard Light"/>
            </a:endParaRPr>
          </a:p>
          <a:p>
            <a:pPr lvl="0" algn="ctr">
              <a:lnSpc>
                <a:spcPct val="1411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altLang="en-US" sz="1900" b="0" i="0" u="none" strike="noStrike" dirty="0">
                <a:solidFill>
                  <a:srgbClr val="000000"/>
                </a:solidFill>
                <a:ea typeface="Pretendard Light"/>
              </a:rPr>
              <a:t>분할 기준 </a:t>
            </a:r>
            <a:r>
              <a:rPr lang="en-US" altLang="ko-KR" sz="1900" b="0" i="0" u="none" strike="noStrike" dirty="0">
                <a:solidFill>
                  <a:srgbClr val="000000"/>
                </a:solidFill>
                <a:ea typeface="Pretendard Light"/>
              </a:rPr>
              <a:t>: </a:t>
            </a:r>
            <a:r>
              <a:rPr lang="ko-KR" altLang="en-US" sz="1900" b="0" i="0" u="none" strike="noStrike" dirty="0">
                <a:solidFill>
                  <a:srgbClr val="000000"/>
                </a:solidFill>
                <a:ea typeface="Pretendard Light"/>
              </a:rPr>
              <a:t>제 </a:t>
            </a:r>
            <a:r>
              <a:rPr lang="en-US" altLang="ko-KR" sz="1900" b="0" i="0" u="none" strike="noStrike" dirty="0">
                <a:solidFill>
                  <a:srgbClr val="000000"/>
                </a:solidFill>
                <a:ea typeface="Pretendard Light"/>
              </a:rPr>
              <a:t>00</a:t>
            </a:r>
            <a:r>
              <a:rPr lang="ko-KR" altLang="en-US" sz="1900" b="0" i="0" u="none" strike="noStrike" dirty="0">
                <a:solidFill>
                  <a:srgbClr val="000000"/>
                </a:solidFill>
                <a:ea typeface="Pretendard Light"/>
              </a:rPr>
              <a:t>조 정규표현식 매칭</a:t>
            </a:r>
            <a:endParaRPr lang="en-US" altLang="ko-KR" sz="1900" b="0" i="0" u="none" strike="noStrike" dirty="0">
              <a:solidFill>
                <a:srgbClr val="000000"/>
              </a:solidFill>
              <a:ea typeface="Pretendard Light"/>
            </a:endParaRPr>
          </a:p>
          <a:p>
            <a:pPr lvl="0" algn="ctr">
              <a:lnSpc>
                <a:spcPct val="141100"/>
              </a:lnSpc>
            </a:pPr>
            <a:r>
              <a:rPr lang="en-US" altLang="ko-KR" sz="1900" b="0" i="0" u="none" strike="noStrike" dirty="0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altLang="en-US" sz="1900" b="0" i="0" u="none" strike="noStrike" dirty="0" err="1">
                <a:solidFill>
                  <a:srgbClr val="000000"/>
                </a:solidFill>
                <a:ea typeface="Pretendard Light"/>
              </a:rPr>
              <a:t>청크</a:t>
            </a:r>
            <a:r>
              <a:rPr lang="ko-KR" altLang="en-US" sz="1900" b="0" i="0" u="none" strike="noStrike" dirty="0">
                <a:solidFill>
                  <a:srgbClr val="000000"/>
                </a:solidFill>
                <a:ea typeface="Pretendard Light"/>
              </a:rPr>
              <a:t> 크기 </a:t>
            </a:r>
            <a:r>
              <a:rPr lang="en-US" altLang="ko-KR" sz="1900" b="0" i="0" u="none" strike="noStrike" dirty="0">
                <a:solidFill>
                  <a:srgbClr val="000000"/>
                </a:solidFill>
                <a:ea typeface="Pretendard Light"/>
              </a:rPr>
              <a:t>: 1500</a:t>
            </a:r>
            <a:r>
              <a:rPr lang="ko-KR" altLang="en-US" sz="1900" b="0" i="0" u="none" strike="noStrike" dirty="0">
                <a:solidFill>
                  <a:srgbClr val="000000"/>
                </a:solidFill>
                <a:ea typeface="Pretendard Light"/>
              </a:rPr>
              <a:t>자</a:t>
            </a:r>
            <a:endParaRPr lang="en-US" altLang="ko-KR" sz="1900" b="0" i="0" u="none" strike="noStrike" dirty="0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298C870-208B-05F5-5E51-1CFE5F4D3C3F}"/>
              </a:ext>
            </a:extLst>
          </p:cNvPr>
          <p:cNvSpPr txBox="1"/>
          <p:nvPr/>
        </p:nvSpPr>
        <p:spPr>
          <a:xfrm>
            <a:off x="9499600" y="8191500"/>
            <a:ext cx="29083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altLang="en-US" sz="1900" b="0" i="0" u="none" strike="noStrike" dirty="0" err="1">
                <a:solidFill>
                  <a:srgbClr val="000000"/>
                </a:solidFill>
                <a:ea typeface="Pretendard Light"/>
              </a:rPr>
              <a:t>임베딩</a:t>
            </a:r>
            <a:r>
              <a:rPr lang="en-US" altLang="ko-KR" sz="1900" b="0" i="0" u="none" strike="noStrike" dirty="0">
                <a:solidFill>
                  <a:srgbClr val="000000"/>
                </a:solidFill>
                <a:ea typeface="Pretendard Light"/>
              </a:rPr>
              <a:t>: Upstage Solar-embedding-1-large (1536</a:t>
            </a:r>
            <a:r>
              <a:rPr lang="ko-KR" altLang="en-US" sz="1900" b="0" i="0" u="none" strike="noStrike" dirty="0">
                <a:solidFill>
                  <a:srgbClr val="000000"/>
                </a:solidFill>
                <a:ea typeface="Pretendard Light"/>
              </a:rPr>
              <a:t>차원</a:t>
            </a:r>
            <a:r>
              <a:rPr lang="en-US" altLang="ko-KR" sz="1900" b="0" i="0" u="none" strike="noStrike" dirty="0">
                <a:solidFill>
                  <a:srgbClr val="000000"/>
                </a:solidFill>
                <a:ea typeface="Pretendard Light"/>
              </a:rPr>
              <a:t>)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8F5E1B2-8F0A-60F0-4206-D95D57F9FC45}"/>
              </a:ext>
            </a:extLst>
          </p:cNvPr>
          <p:cNvSpPr txBox="1"/>
          <p:nvPr/>
        </p:nvSpPr>
        <p:spPr>
          <a:xfrm>
            <a:off x="13106400" y="8204200"/>
            <a:ext cx="29083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altLang="en-US" sz="1900" dirty="0">
                <a:solidFill>
                  <a:srgbClr val="000000"/>
                </a:solidFill>
                <a:ea typeface="Pretendard Light"/>
              </a:rPr>
              <a:t>저장소 </a:t>
            </a:r>
            <a:r>
              <a:rPr lang="en-US" altLang="ko-KR" sz="1900" dirty="0">
                <a:solidFill>
                  <a:srgbClr val="000000"/>
                </a:solidFill>
                <a:ea typeface="Pretendard Light"/>
              </a:rPr>
              <a:t>: Pinecone </a:t>
            </a:r>
            <a:r>
              <a:rPr lang="ko-KR" altLang="en-US" sz="1900" dirty="0">
                <a:solidFill>
                  <a:srgbClr val="000000"/>
                </a:solidFill>
                <a:ea typeface="Pretendard Light"/>
              </a:rPr>
              <a:t>벡터 </a:t>
            </a:r>
            <a:r>
              <a:rPr lang="en-US" altLang="ko-KR" sz="1900" dirty="0">
                <a:solidFill>
                  <a:srgbClr val="000000"/>
                </a:solidFill>
                <a:ea typeface="Pretendard Light"/>
              </a:rPr>
              <a:t>DB</a:t>
            </a:r>
            <a:endParaRPr lang="en-US" sz="1900" b="0" i="0" u="none" strike="noStrike" dirty="0">
              <a:solidFill>
                <a:srgbClr val="000000"/>
              </a:solidFill>
              <a:latin typeface="Pretendard Light"/>
            </a:endParaRPr>
          </a:p>
          <a:p>
            <a:pPr lvl="0" algn="ctr">
              <a:lnSpc>
                <a:spcPct val="1411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altLang="en-US" sz="1900" b="0" i="0" u="none" strike="noStrike" dirty="0">
                <a:solidFill>
                  <a:srgbClr val="000000"/>
                </a:solidFill>
                <a:ea typeface="Pretendard Light"/>
              </a:rPr>
              <a:t>배치 처리 </a:t>
            </a:r>
            <a:r>
              <a:rPr lang="en-US" altLang="ko-KR" sz="1900" b="0" i="0" u="none" strike="noStrike" dirty="0">
                <a:solidFill>
                  <a:srgbClr val="000000"/>
                </a:solidFill>
                <a:ea typeface="Pretendard Light"/>
              </a:rPr>
              <a:t>: API</a:t>
            </a:r>
            <a:r>
              <a:rPr lang="ko-KR" altLang="en-US" sz="1900" b="0" i="0" u="none" strike="noStrike" dirty="0">
                <a:solidFill>
                  <a:srgbClr val="000000"/>
                </a:solidFill>
                <a:ea typeface="Pretendard Light"/>
              </a:rPr>
              <a:t>제한 고려하여</a:t>
            </a:r>
            <a:endParaRPr lang="en-US" altLang="ko-KR" sz="1900" b="0" i="0" u="none" strike="noStrike" dirty="0">
              <a:solidFill>
                <a:srgbClr val="000000"/>
              </a:solidFill>
              <a:ea typeface="Pretendard Light"/>
            </a:endParaRPr>
          </a:p>
          <a:p>
            <a:pPr lvl="0" algn="ctr">
              <a:lnSpc>
                <a:spcPct val="141100"/>
              </a:lnSpc>
            </a:pPr>
            <a:r>
              <a:rPr lang="en-US" sz="1900" dirty="0">
                <a:solidFill>
                  <a:srgbClr val="000000"/>
                </a:solidFill>
                <a:latin typeface="Pretendard Light"/>
                <a:ea typeface="Pretendard Light"/>
              </a:rPr>
              <a:t>30</a:t>
            </a:r>
            <a:r>
              <a:rPr lang="ko-KR" altLang="en-US" sz="1900" dirty="0">
                <a:solidFill>
                  <a:srgbClr val="000000"/>
                </a:solidFill>
                <a:latin typeface="Pretendard Light"/>
                <a:ea typeface="Pretendard Light"/>
              </a:rPr>
              <a:t>개씩 업로드</a:t>
            </a:r>
            <a:endParaRPr lang="en-US" sz="19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601A9051-05F5-5B74-0840-5C6076563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55C09BF-3E8D-4684-2F20-6B29E6F06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4300" y="4762500"/>
            <a:ext cx="1333500" cy="13335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4BF0FBA-2E05-1AC4-9427-B8A53BB8A2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400" y="4762500"/>
            <a:ext cx="1333500" cy="13335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CAD77882-E1D3-017C-6C21-ED0CBFFFCC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81100" y="4762500"/>
            <a:ext cx="1333500" cy="13335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28506AE7-8DBA-D873-6832-A9D32CE343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0200" y="4762500"/>
            <a:ext cx="1333500" cy="13335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E8BB7329-D594-3199-E80E-36C9499D1777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0C7CEA4B-37BE-EE93-31A9-73ED91D043FC}"/>
              </a:ext>
            </a:extLst>
          </p:cNvPr>
          <p:cNvSpPr txBox="1"/>
          <p:nvPr/>
        </p:nvSpPr>
        <p:spPr>
          <a:xfrm>
            <a:off x="2413000" y="6311900"/>
            <a:ext cx="2514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200">
                <a:solidFill>
                  <a:srgbClr val="FFFFFF"/>
                </a:solidFill>
                <a:ea typeface="Hakgyoansim Chulseokbu TTF B"/>
              </a:rPr>
              <a:t>원본 데이터 수집</a:t>
            </a:r>
            <a:endParaRPr lang="ko-KR" sz="3200" b="0" i="0" u="none" strike="noStrike" dirty="0">
              <a:solidFill>
                <a:srgbClr val="FFFFFF"/>
              </a:solidFill>
              <a:ea typeface="Hakgyoansim Chulseokbu TTF B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A708CBA9-93D0-EB93-450E-DD835E55FCEF}"/>
              </a:ext>
            </a:extLst>
          </p:cNvPr>
          <p:cNvSpPr txBox="1"/>
          <p:nvPr/>
        </p:nvSpPr>
        <p:spPr>
          <a:xfrm>
            <a:off x="6223001" y="6324600"/>
            <a:ext cx="2311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200" b="0" i="0" u="none" strike="noStrike" dirty="0" err="1">
                <a:solidFill>
                  <a:srgbClr val="FFFFFF"/>
                </a:solidFill>
                <a:ea typeface="Hakgyoansim Chulseokbu TTF B"/>
              </a:rPr>
              <a:t>타겟변수</a:t>
            </a:r>
            <a:r>
              <a:rPr lang="ko-KR" altLang="en-US" sz="3200" b="0" i="0" u="none" strike="noStrike" dirty="0">
                <a:solidFill>
                  <a:srgbClr val="FFFFFF"/>
                </a:solidFill>
                <a:ea typeface="Hakgyoansim Chulseokbu TTF B"/>
              </a:rPr>
              <a:t> 설정</a:t>
            </a:r>
            <a:endParaRPr lang="ko-KR" sz="3200" b="0" i="0" u="none" strike="noStrike" dirty="0">
              <a:solidFill>
                <a:srgbClr val="FFFFFF"/>
              </a:solidFill>
              <a:ea typeface="Hakgyoansim Chulseokbu TTF B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BE4EF8ED-E9C7-0507-A3A4-311E403E1E39}"/>
              </a:ext>
            </a:extLst>
          </p:cNvPr>
          <p:cNvSpPr txBox="1"/>
          <p:nvPr/>
        </p:nvSpPr>
        <p:spPr>
          <a:xfrm>
            <a:off x="9753600" y="6324600"/>
            <a:ext cx="2514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200" dirty="0" err="1">
                <a:solidFill>
                  <a:srgbClr val="FFFFFF"/>
                </a:solidFill>
                <a:ea typeface="Hakgyoansim Chulseokbu TTF B"/>
              </a:rPr>
              <a:t>결측치</a:t>
            </a:r>
            <a:r>
              <a:rPr lang="en-US" altLang="ko-KR" sz="3200" dirty="0">
                <a:solidFill>
                  <a:srgbClr val="FFFFFF"/>
                </a:solidFill>
                <a:ea typeface="Hakgyoansim Chulseokbu TTF B"/>
              </a:rPr>
              <a:t>, </a:t>
            </a:r>
            <a:r>
              <a:rPr lang="ko-KR" altLang="en-US" sz="3200" dirty="0">
                <a:solidFill>
                  <a:srgbClr val="FFFFFF"/>
                </a:solidFill>
                <a:ea typeface="Hakgyoansim Chulseokbu TTF B"/>
              </a:rPr>
              <a:t>이상치 확인</a:t>
            </a:r>
            <a:endParaRPr lang="en-US" altLang="ko-KR" sz="3200" dirty="0">
              <a:solidFill>
                <a:srgbClr val="FFFFFF"/>
              </a:solidFill>
              <a:ea typeface="Hakgyoansim Chulseokbu TTF B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712C4BD2-92C3-8F59-A71B-15188DB0C264}"/>
              </a:ext>
            </a:extLst>
          </p:cNvPr>
          <p:cNvSpPr txBox="1"/>
          <p:nvPr/>
        </p:nvSpPr>
        <p:spPr>
          <a:xfrm>
            <a:off x="13487399" y="6324600"/>
            <a:ext cx="2387601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200" dirty="0">
                <a:solidFill>
                  <a:srgbClr val="FFFFFF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변수 중요도 분석</a:t>
            </a:r>
            <a:endParaRPr lang="ko-KR" sz="3200" b="0" i="0" u="none" strike="noStrike" dirty="0">
              <a:solidFill>
                <a:srgbClr val="FFFFFF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2F460719-8FDD-215E-763B-4966EA1B94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8600" y="5676900"/>
            <a:ext cx="457200" cy="889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CC13611C-3987-B6A2-BAA9-6374ACDA3D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5400" y="5676900"/>
            <a:ext cx="457200" cy="889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FAF1C108-D56D-FB76-F6C7-B9A839556F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22200" y="5676900"/>
            <a:ext cx="457200" cy="889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BFE9E9C9-7F40-5508-EEA3-D69844A49BD9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16535400" y="4216400"/>
            <a:ext cx="838200" cy="838200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1DD96665-7C78-7E61-FD32-065AFCC481D5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65000"/>
          </a:blip>
          <a:stretch>
            <a:fillRect/>
          </a:stretch>
        </p:blipFill>
        <p:spPr>
          <a:xfrm>
            <a:off x="16967200" y="3390900"/>
            <a:ext cx="393700" cy="393700"/>
          </a:xfrm>
          <a:prstGeom prst="rect">
            <a:avLst/>
          </a:prstGeom>
        </p:spPr>
      </p:pic>
      <p:sp>
        <p:nvSpPr>
          <p:cNvPr id="24" name="TextBox 24">
            <a:extLst>
              <a:ext uri="{FF2B5EF4-FFF2-40B4-BE49-F238E27FC236}">
                <a16:creationId xmlns:a16="http://schemas.microsoft.com/office/drawing/2014/main" id="{DA97071D-28F0-DFA8-3344-32C3BD798F80}"/>
              </a:ext>
            </a:extLst>
          </p:cNvPr>
          <p:cNvSpPr txBox="1"/>
          <p:nvPr/>
        </p:nvSpPr>
        <p:spPr>
          <a:xfrm>
            <a:off x="7480300" y="1104900"/>
            <a:ext cx="3327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0459CC68-6C99-9C45-197C-1ACC72DD60A5}"/>
              </a:ext>
            </a:extLst>
          </p:cNvPr>
          <p:cNvSpPr txBox="1"/>
          <p:nvPr/>
        </p:nvSpPr>
        <p:spPr>
          <a:xfrm>
            <a:off x="3162300" y="2209800"/>
            <a:ext cx="119761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67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EDA </a:t>
            </a:r>
            <a:r>
              <a:rPr lang="ko-KR" altLang="en-US" sz="67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과정</a:t>
            </a:r>
            <a:endParaRPr lang="ko-KR" sz="6700" b="0" i="0" u="none" strike="noStrike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pic>
        <p:nvPicPr>
          <p:cNvPr id="26" name="Picture 9">
            <a:extLst>
              <a:ext uri="{FF2B5EF4-FFF2-40B4-BE49-F238E27FC236}">
                <a16:creationId xmlns:a16="http://schemas.microsoft.com/office/drawing/2014/main" id="{2287374E-F90A-176B-A227-3C9283FC4D0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27" name="TextBox 16">
            <a:extLst>
              <a:ext uri="{FF2B5EF4-FFF2-40B4-BE49-F238E27FC236}">
                <a16:creationId xmlns:a16="http://schemas.microsoft.com/office/drawing/2014/main" id="{CC6B6EC5-CD6F-5163-8F30-C812C685620E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Part1-1</a:t>
            </a:r>
          </a:p>
        </p:txBody>
      </p:sp>
    </p:spTree>
    <p:extLst>
      <p:ext uri="{BB962C8B-B14F-4D97-AF65-F5344CB8AC3E}">
        <p14:creationId xmlns:p14="http://schemas.microsoft.com/office/powerpoint/2010/main" val="1923783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EF00CD-DF88-C4D1-0AD9-BDB96C9F3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BFAA688-CCAC-0B84-EB34-CE3D5BBEF63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3131800" y="0"/>
            <a:ext cx="5156200" cy="2590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9A636D4-0735-FDDB-E1B7-597AC1E28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grpSp>
        <p:nvGrpSpPr>
          <p:cNvPr id="8" name="Group 8">
            <a:extLst>
              <a:ext uri="{FF2B5EF4-FFF2-40B4-BE49-F238E27FC236}">
                <a16:creationId xmlns:a16="http://schemas.microsoft.com/office/drawing/2014/main" id="{795ACA31-BF0B-E298-548D-70DD3D1B221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BAB04BD4-DFFC-3DDC-901B-F3C35463703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>
            <a:extLst>
              <a:ext uri="{FF2B5EF4-FFF2-40B4-BE49-F238E27FC236}">
                <a16:creationId xmlns:a16="http://schemas.microsoft.com/office/drawing/2014/main" id="{9A028D58-59E5-0D53-5B45-4532FFA87A8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1000"/>
          </a:blip>
          <a:stretch>
            <a:fillRect/>
          </a:stretch>
        </p:blipFill>
        <p:spPr>
          <a:xfrm rot="-5400000">
            <a:off x="-927847" y="8024159"/>
            <a:ext cx="3136900" cy="12954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A53B40F3-9FD9-BDFA-2B19-F4C4C359C0F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16573500" y="1638300"/>
            <a:ext cx="1206500" cy="1206500"/>
          </a:xfrm>
          <a:prstGeom prst="rect">
            <a:avLst/>
          </a:prstGeom>
        </p:spPr>
      </p:pic>
      <p:grpSp>
        <p:nvGrpSpPr>
          <p:cNvPr id="23" name="Group 23">
            <a:extLst>
              <a:ext uri="{FF2B5EF4-FFF2-40B4-BE49-F238E27FC236}">
                <a16:creationId xmlns:a16="http://schemas.microsoft.com/office/drawing/2014/main" id="{A8E66D6D-2624-8C15-A40B-FE4A5D4D55C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9" name="TextBox 29">
            <a:extLst>
              <a:ext uri="{FF2B5EF4-FFF2-40B4-BE49-F238E27FC236}">
                <a16:creationId xmlns:a16="http://schemas.microsoft.com/office/drawing/2014/main" id="{DE39DCC6-5EA9-7F8E-8A6C-31AA075B56E3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1DDF8D38-B757-6A6E-A193-B047FCF97C97}"/>
              </a:ext>
            </a:extLst>
          </p:cNvPr>
          <p:cNvSpPr txBox="1"/>
          <p:nvPr/>
        </p:nvSpPr>
        <p:spPr>
          <a:xfrm>
            <a:off x="8128000" y="1028700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6000" b="0" i="0" u="none" strike="noStrike" dirty="0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8979E47E-4C66-D5FF-E615-0F148245B137}"/>
              </a:ext>
            </a:extLst>
          </p:cNvPr>
          <p:cNvSpPr txBox="1"/>
          <p:nvPr/>
        </p:nvSpPr>
        <p:spPr>
          <a:xfrm>
            <a:off x="4533900" y="2057400"/>
            <a:ext cx="9220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활용 데이터</a:t>
            </a:r>
            <a:endParaRPr lang="ko-KR" alt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202D5072-81EA-1B85-342F-ECCA85B8FB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11" name="TextBox 16">
            <a:extLst>
              <a:ext uri="{FF2B5EF4-FFF2-40B4-BE49-F238E27FC236}">
                <a16:creationId xmlns:a16="http://schemas.microsoft.com/office/drawing/2014/main" id="{86B68635-FA36-A694-7BAC-19957DD0DEDE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Part1-2</a:t>
            </a:r>
          </a:p>
        </p:txBody>
      </p:sp>
      <p:graphicFrame>
        <p:nvGraphicFramePr>
          <p:cNvPr id="37" name="다이어그램 36">
            <a:extLst>
              <a:ext uri="{FF2B5EF4-FFF2-40B4-BE49-F238E27FC236}">
                <a16:creationId xmlns:a16="http://schemas.microsoft.com/office/drawing/2014/main" id="{20E5F369-6460-AA84-00D2-9489294BE4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3703895"/>
              </p:ext>
            </p:extLst>
          </p:nvPr>
        </p:nvGraphicFramePr>
        <p:xfrm>
          <a:off x="1090612" y="1289050"/>
          <a:ext cx="15087600" cy="9478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2FEB4323-49CF-427B-B7E3-7D1352A58BE4}"/>
              </a:ext>
            </a:extLst>
          </p:cNvPr>
          <p:cNvSpPr txBox="1"/>
          <p:nvPr/>
        </p:nvSpPr>
        <p:spPr>
          <a:xfrm>
            <a:off x="5675312" y="4643209"/>
            <a:ext cx="2438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latinLnBrk="1"/>
            <a:r>
              <a:rPr lang="ko-KR" altLang="en-US" sz="28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금융감독원 </a:t>
            </a:r>
            <a:r>
              <a:rPr lang="en-US" altLang="ko-KR" sz="28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API, </a:t>
            </a:r>
            <a:r>
              <a:rPr lang="ko-KR" altLang="en-US" sz="28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정적 금융 상품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2CF1DB-551B-6572-5E9A-8FED42DF6F2E}"/>
              </a:ext>
            </a:extLst>
          </p:cNvPr>
          <p:cNvSpPr txBox="1"/>
          <p:nvPr/>
        </p:nvSpPr>
        <p:spPr>
          <a:xfrm>
            <a:off x="8915400" y="6248681"/>
            <a:ext cx="35635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latinLnBrk="1">
              <a:lnSpc>
                <a:spcPct val="10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미국 연준 </a:t>
            </a:r>
            <a:endParaRPr lang="en-US" altLang="ko-KR" sz="4000" dirty="0">
              <a:solidFill>
                <a:schemeClr val="bg1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lvl="0" algn="ctr" latinLnBrk="1">
              <a:lnSpc>
                <a:spcPct val="10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소비자 금융 </a:t>
            </a:r>
            <a:endParaRPr lang="en-US" altLang="ko-KR" sz="4000" dirty="0">
              <a:solidFill>
                <a:schemeClr val="bg1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lvl="0" algn="ctr" latinLnBrk="1">
              <a:lnSpc>
                <a:spcPct val="10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조사</a:t>
            </a:r>
            <a:r>
              <a:rPr lang="en-US" altLang="ko-KR" sz="40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(SCF)</a:t>
            </a:r>
            <a:endParaRPr lang="ko-KR" altLang="en-US" sz="4000" dirty="0">
              <a:solidFill>
                <a:schemeClr val="bg1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algn="ctr"/>
            <a:endParaRPr lang="ko-KR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658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7175500"/>
            <a:ext cx="46101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584200" y="-711200"/>
            <a:ext cx="5905500" cy="4699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2362200" y="-457200"/>
            <a:ext cx="5359400" cy="269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29700" y="-9029700"/>
            <a:ext cx="241300" cy="18300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1800" y="6553200"/>
            <a:ext cx="469900" cy="482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84300" y="6553200"/>
            <a:ext cx="3708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altLang="en-US" sz="2600" dirty="0">
                <a:solidFill>
                  <a:srgbClr val="004AB6"/>
                </a:solidFill>
                <a:ea typeface="Hakgyoansim Chulseokbu TTF B"/>
              </a:rPr>
              <a:t>프로젝트 개요</a:t>
            </a:r>
            <a:endParaRPr lang="ko-KR" sz="2600" b="0" i="0" u="none" strike="noStrike" dirty="0">
              <a:solidFill>
                <a:srgbClr val="004AB6"/>
              </a:solidFill>
              <a:ea typeface="Hakgyoansim Chulseokbu TTF B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537200" y="6629400"/>
            <a:ext cx="419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3B7DDD"/>
                </a:solidFill>
                <a:latin typeface="Pretendard SemiBold"/>
              </a:rPr>
              <a:t>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7400" y="6553200"/>
            <a:ext cx="469900" cy="482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819900" y="6515100"/>
            <a:ext cx="3708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altLang="en-US" sz="2600" b="0" i="0" u="none" strike="noStrike" dirty="0">
                <a:solidFill>
                  <a:srgbClr val="004AB6"/>
                </a:solidFill>
                <a:ea typeface="Hakgyoansim Chulseokbu TTF B"/>
              </a:rPr>
              <a:t>핵심 기능 및 데이터 수집</a:t>
            </a:r>
            <a:endParaRPr lang="ko-KR" sz="2600" b="0" i="0" u="none" strike="noStrike" dirty="0">
              <a:solidFill>
                <a:srgbClr val="004AB6"/>
              </a:solidFill>
              <a:ea typeface="Hakgyoansim Chulseokbu TTF B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972800" y="6629400"/>
            <a:ext cx="419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B7DDD"/>
                </a:solidFill>
                <a:latin typeface="Pretendard SemiBold"/>
              </a:rPr>
              <a:t>2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0" y="6553200"/>
            <a:ext cx="469900" cy="482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255500" y="6553200"/>
            <a:ext cx="3708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altLang="ko-KR" sz="2600" dirty="0">
                <a:solidFill>
                  <a:srgbClr val="004AB6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LLM</a:t>
            </a:r>
            <a:r>
              <a:rPr lang="ko-KR" altLang="en-US" sz="2600" dirty="0">
                <a:solidFill>
                  <a:srgbClr val="004AB6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프롬프트 설계</a:t>
            </a:r>
            <a:endParaRPr lang="ko-KR" sz="2600" b="0" i="0" u="none" strike="noStrike" dirty="0">
              <a:solidFill>
                <a:srgbClr val="004AB6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408400" y="6629400"/>
            <a:ext cx="419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B7DDD"/>
                </a:solidFill>
                <a:latin typeface="Pretendard SemiBold"/>
              </a:rPr>
              <a:t>3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1800" y="8293100"/>
            <a:ext cx="469900" cy="4826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384300" y="8293100"/>
            <a:ext cx="3708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altLang="en-US" sz="2600" b="0" i="0" u="none" strike="noStrike" dirty="0">
                <a:solidFill>
                  <a:srgbClr val="004AB6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모델링</a:t>
            </a:r>
            <a:r>
              <a:rPr lang="en-US" altLang="ko-KR" sz="2600" b="0" i="0" u="none" strike="noStrike" dirty="0">
                <a:solidFill>
                  <a:srgbClr val="004AB6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/AI</a:t>
            </a:r>
            <a:r>
              <a:rPr lang="ko-KR" altLang="en-US" sz="2600" b="0" i="0" u="none" strike="noStrike" dirty="0">
                <a:solidFill>
                  <a:srgbClr val="004AB6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구현</a:t>
            </a:r>
            <a:endParaRPr lang="ko-KR" sz="2600" b="0" i="0" u="none" strike="noStrike" dirty="0">
              <a:solidFill>
                <a:srgbClr val="004AB6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537200" y="8369300"/>
            <a:ext cx="419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B7DDD"/>
                </a:solidFill>
                <a:latin typeface="Pretendard SemiBold"/>
              </a:rPr>
              <a:t>4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7400" y="8293100"/>
            <a:ext cx="469900" cy="4826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6819900" y="8293100"/>
            <a:ext cx="3708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altLang="en-US" sz="2600" b="0" i="0" u="none" strike="noStrike" dirty="0">
                <a:solidFill>
                  <a:srgbClr val="004AB6"/>
                </a:solidFill>
                <a:ea typeface="Hakgyoansim Chulseokbu TTF B"/>
              </a:rPr>
              <a:t>웹 서비스 구현</a:t>
            </a:r>
            <a:endParaRPr lang="ko-KR" sz="2600" b="0" i="0" u="none" strike="noStrike" dirty="0">
              <a:solidFill>
                <a:srgbClr val="004AB6"/>
              </a:solidFill>
              <a:ea typeface="Hakgyoansim Chulseokbu TTF B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972800" y="8369300"/>
            <a:ext cx="419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B7DDD"/>
                </a:solidFill>
                <a:latin typeface="Pretendard SemiBold"/>
              </a:rPr>
              <a:t>5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0" y="8293100"/>
            <a:ext cx="469900" cy="482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>
            <a:off x="4330700" y="2806700"/>
            <a:ext cx="431800" cy="431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8">
            <a:alphaModFix amt="41000"/>
          </a:blip>
          <a:stretch>
            <a:fillRect/>
          </a:stretch>
        </p:blipFill>
        <p:spPr>
          <a:xfrm rot="-5400000">
            <a:off x="-774700" y="3797300"/>
            <a:ext cx="2705100" cy="1155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0" y="7175500"/>
            <a:ext cx="4610100" cy="25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0100" y="7175500"/>
            <a:ext cx="4610100" cy="25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0" y="8928100"/>
            <a:ext cx="4610100" cy="254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0100" y="8928100"/>
            <a:ext cx="4610100" cy="254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8915400"/>
            <a:ext cx="4610100" cy="254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2255500" y="8293100"/>
            <a:ext cx="3708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altLang="en-US" sz="2600" dirty="0">
                <a:solidFill>
                  <a:srgbClr val="004AB6"/>
                </a:solidFill>
                <a:ea typeface="Hakgyoansim Chulseokbu TTF B"/>
              </a:rPr>
              <a:t>결론</a:t>
            </a:r>
            <a:endParaRPr lang="ko-KR" sz="2600" b="0" i="0" u="none" strike="noStrike" dirty="0">
              <a:solidFill>
                <a:srgbClr val="004AB6"/>
              </a:solidFill>
              <a:ea typeface="Hakgyoansim Chulseokbu TTF B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6408400" y="8369300"/>
            <a:ext cx="419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B7DDD"/>
                </a:solidFill>
                <a:latin typeface="Pretendard SemiBold"/>
              </a:rPr>
              <a:t>6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 dirty="0">
                <a:solidFill>
                  <a:srgbClr val="3B7DDD"/>
                </a:solidFill>
                <a:latin typeface="Pretendard SemiBold"/>
              </a:rPr>
              <a:t>CODEDOC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448800" y="3530600"/>
            <a:ext cx="74041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000"/>
              </a:lnSpc>
            </a:pPr>
            <a:r>
              <a:rPr lang="en-US" sz="10000" b="0" i="0" u="none" strike="noStrike" spc="-100" dirty="0">
                <a:solidFill>
                  <a:srgbClr val="201A74"/>
                </a:solidFill>
                <a:latin typeface="Pretendard SemiBold"/>
              </a:rPr>
              <a:t>CONTENTS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513EE1-5F50-3634-06B0-FD47F8C36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막힌 원호 8">
            <a:extLst>
              <a:ext uri="{FF2B5EF4-FFF2-40B4-BE49-F238E27FC236}">
                <a16:creationId xmlns:a16="http://schemas.microsoft.com/office/drawing/2014/main" id="{D33720C6-834E-365A-990E-3EA45595CDD6}"/>
              </a:ext>
            </a:extLst>
          </p:cNvPr>
          <p:cNvSpPr/>
          <p:nvPr/>
        </p:nvSpPr>
        <p:spPr>
          <a:xfrm rot="5400000">
            <a:off x="-4419742" y="1846122"/>
            <a:ext cx="8701087" cy="8285444"/>
          </a:xfrm>
          <a:prstGeom prst="blockArc">
            <a:avLst>
              <a:gd name="adj1" fmla="val 10724732"/>
              <a:gd name="adj2" fmla="val 21506267"/>
              <a:gd name="adj3" fmla="val 13459"/>
            </a:avLst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막힌 원호 6">
            <a:extLst>
              <a:ext uri="{FF2B5EF4-FFF2-40B4-BE49-F238E27FC236}">
                <a16:creationId xmlns:a16="http://schemas.microsoft.com/office/drawing/2014/main" id="{1AC33468-7353-32F8-F6FF-B6F019A85C8F}"/>
              </a:ext>
            </a:extLst>
          </p:cNvPr>
          <p:cNvSpPr/>
          <p:nvPr/>
        </p:nvSpPr>
        <p:spPr>
          <a:xfrm rot="5400000">
            <a:off x="-4393548" y="1838977"/>
            <a:ext cx="8763001" cy="8285445"/>
          </a:xfrm>
          <a:prstGeom prst="blockArc">
            <a:avLst>
              <a:gd name="adj1" fmla="val 10800000"/>
              <a:gd name="adj2" fmla="val 21573673"/>
              <a:gd name="adj3" fmla="val 2608"/>
            </a:avLst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B72B4C2-4C78-7E50-118F-68AF88B555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3131800" y="0"/>
            <a:ext cx="5156200" cy="2590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FE7F316-544C-8CC5-15DB-731C9150E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grpSp>
        <p:nvGrpSpPr>
          <p:cNvPr id="8" name="Group 8">
            <a:extLst>
              <a:ext uri="{FF2B5EF4-FFF2-40B4-BE49-F238E27FC236}">
                <a16:creationId xmlns:a16="http://schemas.microsoft.com/office/drawing/2014/main" id="{ABD6DC3C-14B0-6A9C-91FA-3A006D1910C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D61D689F-E4BD-0B13-B8B0-F5640B4DD1E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>
            <a:extLst>
              <a:ext uri="{FF2B5EF4-FFF2-40B4-BE49-F238E27FC236}">
                <a16:creationId xmlns:a16="http://schemas.microsoft.com/office/drawing/2014/main" id="{6803AFA1-C1D4-C2C5-1F0E-14FB7ED7C4B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1000"/>
          </a:blip>
          <a:stretch>
            <a:fillRect/>
          </a:stretch>
        </p:blipFill>
        <p:spPr>
          <a:xfrm rot="-5400000">
            <a:off x="-914400" y="8039101"/>
            <a:ext cx="3136900" cy="12954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D3D9912D-EDD9-C613-A024-1F38871590C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16573500" y="1638300"/>
            <a:ext cx="1206500" cy="1206500"/>
          </a:xfrm>
          <a:prstGeom prst="rect">
            <a:avLst/>
          </a:prstGeom>
        </p:spPr>
      </p:pic>
      <p:grpSp>
        <p:nvGrpSpPr>
          <p:cNvPr id="23" name="Group 23">
            <a:extLst>
              <a:ext uri="{FF2B5EF4-FFF2-40B4-BE49-F238E27FC236}">
                <a16:creationId xmlns:a16="http://schemas.microsoft.com/office/drawing/2014/main" id="{F6B118E6-F3D2-0A39-37AC-F612271FB91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9" name="TextBox 29">
            <a:extLst>
              <a:ext uri="{FF2B5EF4-FFF2-40B4-BE49-F238E27FC236}">
                <a16:creationId xmlns:a16="http://schemas.microsoft.com/office/drawing/2014/main" id="{D3ECE732-3A11-E17E-4C61-E455A5846F0F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96525781-D122-A775-7EFB-62443DFBBF03}"/>
              </a:ext>
            </a:extLst>
          </p:cNvPr>
          <p:cNvSpPr txBox="1"/>
          <p:nvPr/>
        </p:nvSpPr>
        <p:spPr>
          <a:xfrm>
            <a:off x="2717800" y="1390650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6000" b="0" i="0" u="none" strike="noStrike" dirty="0">
                <a:solidFill>
                  <a:srgbClr val="004AB6"/>
                </a:solidFill>
                <a:latin typeface="Pretendard SemiBold"/>
              </a:rPr>
              <a:t>0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88F54E5F-221E-2938-D961-B49DBE1112A0}"/>
              </a:ext>
            </a:extLst>
          </p:cNvPr>
          <p:cNvSpPr txBox="1"/>
          <p:nvPr/>
        </p:nvSpPr>
        <p:spPr>
          <a:xfrm>
            <a:off x="4638675" y="1282700"/>
            <a:ext cx="10744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추천 상품 </a:t>
            </a:r>
            <a:r>
              <a:rPr lang="en-US" altLang="ko-KR" sz="6700" b="0" i="0" u="none" strike="noStrike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JSON </a:t>
            </a:r>
            <a:r>
              <a:rPr lang="ko-KR" altLang="en-US" sz="6700" b="0" i="0" u="none" strike="noStrike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데이터 요약</a:t>
            </a:r>
            <a:endParaRPr lang="ko-KR" altLang="ko-KR" sz="6700" b="0" i="0" u="none" strike="noStrike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F4A28541-0100-09F2-3317-A8810F2EEB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11" name="TextBox 16">
            <a:extLst>
              <a:ext uri="{FF2B5EF4-FFF2-40B4-BE49-F238E27FC236}">
                <a16:creationId xmlns:a16="http://schemas.microsoft.com/office/drawing/2014/main" id="{BA55464D-703C-7182-FFEE-04890F4086C8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Part1-3</a:t>
            </a:r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E3358881-AE10-0F2F-02A7-9434B68E44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7945801"/>
              </p:ext>
            </p:extLst>
          </p:nvPr>
        </p:nvGraphicFramePr>
        <p:xfrm>
          <a:off x="2684462" y="2705100"/>
          <a:ext cx="13525500" cy="6553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0" name="TextBox 33">
            <a:extLst>
              <a:ext uri="{FF2B5EF4-FFF2-40B4-BE49-F238E27FC236}">
                <a16:creationId xmlns:a16="http://schemas.microsoft.com/office/drawing/2014/main" id="{9CD5DE17-F44F-289A-0C21-EE672F10DD69}"/>
              </a:ext>
            </a:extLst>
          </p:cNvPr>
          <p:cNvSpPr txBox="1"/>
          <p:nvPr/>
        </p:nvSpPr>
        <p:spPr>
          <a:xfrm>
            <a:off x="2280444" y="2990850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600" dirty="0">
                <a:solidFill>
                  <a:srgbClr val="004AB6"/>
                </a:solidFill>
                <a:latin typeface="Pretendard SemiBold"/>
              </a:rPr>
              <a:t>1</a:t>
            </a:r>
            <a:endParaRPr lang="en-US" altLang="ko-KR" sz="3600" b="0" i="0" u="none" strike="noStrike" dirty="0">
              <a:solidFill>
                <a:srgbClr val="004AB6"/>
              </a:solidFill>
              <a:latin typeface="Pretendard SemiBold"/>
            </a:endParaRPr>
          </a:p>
        </p:txBody>
      </p:sp>
      <p:sp>
        <p:nvSpPr>
          <p:cNvPr id="12" name="TextBox 33">
            <a:extLst>
              <a:ext uri="{FF2B5EF4-FFF2-40B4-BE49-F238E27FC236}">
                <a16:creationId xmlns:a16="http://schemas.microsoft.com/office/drawing/2014/main" id="{DE229028-5242-1771-97C1-78E4000C8A97}"/>
              </a:ext>
            </a:extLst>
          </p:cNvPr>
          <p:cNvSpPr txBox="1"/>
          <p:nvPr/>
        </p:nvSpPr>
        <p:spPr>
          <a:xfrm>
            <a:off x="2859088" y="4214812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600" b="0" i="0" u="none" strike="noStrike" dirty="0">
                <a:solidFill>
                  <a:srgbClr val="004AB6"/>
                </a:solidFill>
                <a:latin typeface="Pretendard SemiBold"/>
              </a:rPr>
              <a:t>2</a:t>
            </a:r>
          </a:p>
        </p:txBody>
      </p:sp>
      <p:sp>
        <p:nvSpPr>
          <p:cNvPr id="14" name="TextBox 33">
            <a:extLst>
              <a:ext uri="{FF2B5EF4-FFF2-40B4-BE49-F238E27FC236}">
                <a16:creationId xmlns:a16="http://schemas.microsoft.com/office/drawing/2014/main" id="{44C8DB4B-1DB5-D1E5-D8B9-B4A885FCFEAF}"/>
              </a:ext>
            </a:extLst>
          </p:cNvPr>
          <p:cNvSpPr txBox="1"/>
          <p:nvPr/>
        </p:nvSpPr>
        <p:spPr>
          <a:xfrm>
            <a:off x="3057524" y="5441949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600" b="0" i="0" u="none" strike="noStrike" dirty="0">
                <a:solidFill>
                  <a:srgbClr val="004AB6"/>
                </a:solidFill>
                <a:latin typeface="Pretendard SemiBold"/>
              </a:rPr>
              <a:t>3</a:t>
            </a:r>
          </a:p>
        </p:txBody>
      </p:sp>
      <p:sp>
        <p:nvSpPr>
          <p:cNvPr id="15" name="TextBox 33">
            <a:extLst>
              <a:ext uri="{FF2B5EF4-FFF2-40B4-BE49-F238E27FC236}">
                <a16:creationId xmlns:a16="http://schemas.microsoft.com/office/drawing/2014/main" id="{77F9DBE2-7977-9D5B-FEA9-7701903E289B}"/>
              </a:ext>
            </a:extLst>
          </p:cNvPr>
          <p:cNvSpPr txBox="1"/>
          <p:nvPr/>
        </p:nvSpPr>
        <p:spPr>
          <a:xfrm>
            <a:off x="2859088" y="6680198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600" b="0" i="0" u="none" strike="noStrike" dirty="0">
                <a:solidFill>
                  <a:srgbClr val="004AB6"/>
                </a:solidFill>
                <a:latin typeface="Pretendard SemiBold"/>
              </a:rPr>
              <a:t>4</a:t>
            </a:r>
          </a:p>
        </p:txBody>
      </p:sp>
      <p:sp>
        <p:nvSpPr>
          <p:cNvPr id="16" name="TextBox 33">
            <a:extLst>
              <a:ext uri="{FF2B5EF4-FFF2-40B4-BE49-F238E27FC236}">
                <a16:creationId xmlns:a16="http://schemas.microsoft.com/office/drawing/2014/main" id="{D3A73BF5-CC19-2600-FE3C-26A38BC8E247}"/>
              </a:ext>
            </a:extLst>
          </p:cNvPr>
          <p:cNvSpPr txBox="1"/>
          <p:nvPr/>
        </p:nvSpPr>
        <p:spPr>
          <a:xfrm>
            <a:off x="2280444" y="7918447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600" b="0" i="0" u="none" strike="noStrike" dirty="0">
                <a:solidFill>
                  <a:srgbClr val="004AB6"/>
                </a:solidFill>
                <a:latin typeface="Pretendard SemiBold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07875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7F7C3E-8F5C-6668-92D4-816FB80A8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F7A2424-AD00-EA29-A38A-F663B07D98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3115925" y="0"/>
            <a:ext cx="5156200" cy="2590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BF707CF-02FA-857C-836C-08CF5BC25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grpSp>
        <p:nvGrpSpPr>
          <p:cNvPr id="8" name="Group 8">
            <a:extLst>
              <a:ext uri="{FF2B5EF4-FFF2-40B4-BE49-F238E27FC236}">
                <a16:creationId xmlns:a16="http://schemas.microsoft.com/office/drawing/2014/main" id="{4271B193-63BD-C986-DA4F-AA650FD437B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03061DF-5DC5-D193-8A2D-FAEAB515AE6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>
            <a:extLst>
              <a:ext uri="{FF2B5EF4-FFF2-40B4-BE49-F238E27FC236}">
                <a16:creationId xmlns:a16="http://schemas.microsoft.com/office/drawing/2014/main" id="{3BC5BAB1-086B-409C-DB0A-BB6960F17E3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1000"/>
          </a:blip>
          <a:stretch>
            <a:fillRect/>
          </a:stretch>
        </p:blipFill>
        <p:spPr>
          <a:xfrm rot="-5400000">
            <a:off x="-927847" y="8024159"/>
            <a:ext cx="3136900" cy="12954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8EA2B7FF-3594-B098-0A45-9DC858DCC29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16573500" y="1638300"/>
            <a:ext cx="1206500" cy="1206500"/>
          </a:xfrm>
          <a:prstGeom prst="rect">
            <a:avLst/>
          </a:prstGeom>
        </p:spPr>
      </p:pic>
      <p:grpSp>
        <p:nvGrpSpPr>
          <p:cNvPr id="23" name="Group 23">
            <a:extLst>
              <a:ext uri="{FF2B5EF4-FFF2-40B4-BE49-F238E27FC236}">
                <a16:creationId xmlns:a16="http://schemas.microsoft.com/office/drawing/2014/main" id="{DD3F6EC8-96C4-E5EC-FDBB-4CE3C1648B9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9" name="TextBox 29">
            <a:extLst>
              <a:ext uri="{FF2B5EF4-FFF2-40B4-BE49-F238E27FC236}">
                <a16:creationId xmlns:a16="http://schemas.microsoft.com/office/drawing/2014/main" id="{3D42F8C5-8988-D930-354D-3503BE450198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9ED317C3-BB6B-CE29-A5C7-362F13B4BA41}"/>
              </a:ext>
            </a:extLst>
          </p:cNvPr>
          <p:cNvSpPr txBox="1"/>
          <p:nvPr/>
        </p:nvSpPr>
        <p:spPr>
          <a:xfrm>
            <a:off x="8128000" y="723900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6000" b="0" i="0" u="none" strike="noStrike" dirty="0">
                <a:solidFill>
                  <a:srgbClr val="004AB6"/>
                </a:solidFill>
                <a:latin typeface="Pretendard SemiBold"/>
              </a:rPr>
              <a:t>0</a:t>
            </a:r>
            <a:r>
              <a:rPr lang="en-US" altLang="ko-KR" sz="6000" dirty="0">
                <a:solidFill>
                  <a:srgbClr val="004AB6"/>
                </a:solidFill>
                <a:latin typeface="Pretendard SemiBold"/>
              </a:rPr>
              <a:t>1</a:t>
            </a:r>
            <a:endParaRPr lang="en-US" altLang="ko-KR" sz="6000" b="0" i="0" u="none" strike="noStrike" dirty="0">
              <a:solidFill>
                <a:srgbClr val="004AB6"/>
              </a:solidFill>
              <a:latin typeface="Pretendard SemiBold"/>
            </a:endParaRP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C2A73E10-CC96-EF83-6E61-E117B39876E3}"/>
              </a:ext>
            </a:extLst>
          </p:cNvPr>
          <p:cNvSpPr txBox="1"/>
          <p:nvPr/>
        </p:nvSpPr>
        <p:spPr>
          <a:xfrm>
            <a:off x="4533900" y="1752600"/>
            <a:ext cx="9220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dirty="0" err="1">
                <a:solidFill>
                  <a:srgbClr val="201A74"/>
                </a:solidFill>
                <a:ea typeface="Hakgyoansim Chulseokbu TTF B"/>
              </a:rPr>
              <a:t>타겟변수</a:t>
            </a:r>
            <a:r>
              <a:rPr lang="ko-KR" altLang="en-US" sz="6700" dirty="0">
                <a:solidFill>
                  <a:srgbClr val="201A74"/>
                </a:solidFill>
                <a:ea typeface="Hakgyoansim Chulseokbu TTF B"/>
              </a:rPr>
              <a:t> 설정</a:t>
            </a:r>
            <a:endParaRPr lang="ko-KR" alt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A1F4D886-743B-4B19-D689-6E0053CB04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11" name="TextBox 16">
            <a:extLst>
              <a:ext uri="{FF2B5EF4-FFF2-40B4-BE49-F238E27FC236}">
                <a16:creationId xmlns:a16="http://schemas.microsoft.com/office/drawing/2014/main" id="{60DD8437-1CE2-0768-62D3-EF9E3A6DEF7B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Part1-4</a:t>
            </a: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49214C9A-4385-DE50-0F82-47B3DD48EB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6797934"/>
              </p:ext>
            </p:extLst>
          </p:nvPr>
        </p:nvGraphicFramePr>
        <p:xfrm>
          <a:off x="984249" y="3543300"/>
          <a:ext cx="16383001" cy="46445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55E1533-50A3-E2EB-1B5A-DFFBBDE8A64C}"/>
              </a:ext>
            </a:extLst>
          </p:cNvPr>
          <p:cNvSpPr txBox="1"/>
          <p:nvPr/>
        </p:nvSpPr>
        <p:spPr>
          <a:xfrm>
            <a:off x="1143000" y="4176236"/>
            <a:ext cx="1143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akgyoansim Chulseokbu TTF B" panose="020B0600000101010101" charset="-127"/>
                <a:ea typeface="Hakgyoansim Chulseokbu TTF B" panose="020B0600000101010101" charset="-127"/>
              </a:rPr>
              <a:t>보유율 </a:t>
            </a:r>
            <a:r>
              <a:rPr lang="en-US" altLang="ko-KR" dirty="0">
                <a:latin typeface="Hakgyoansim Chulseokbu TTF B" panose="020B0600000101010101" charset="-127"/>
                <a:ea typeface="Hakgyoansim Chulseokbu TTF B" panose="020B0600000101010101" charset="-127"/>
              </a:rPr>
              <a:t>: </a:t>
            </a:r>
          </a:p>
          <a:p>
            <a:pPr algn="ctr"/>
            <a:r>
              <a:rPr lang="en-US" altLang="ko-KR" sz="2400" dirty="0">
                <a:solidFill>
                  <a:srgbClr val="FF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4.2</a:t>
            </a:r>
            <a:r>
              <a:rPr lang="en-US" altLang="ko-KR" sz="2400" dirty="0">
                <a:latin typeface="Hakgyoansim Chulseokbu TTF B" panose="020B0600000101010101" charset="-127"/>
                <a:ea typeface="Hakgyoansim Chulseokbu TTF B" panose="020B0600000101010101" charset="-127"/>
              </a:rPr>
              <a:t>%</a:t>
            </a:r>
            <a:endParaRPr lang="ko-KR" altLang="en-US" sz="24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5F4173-8328-C643-15CB-AE875650F56D}"/>
              </a:ext>
            </a:extLst>
          </p:cNvPr>
          <p:cNvSpPr txBox="1"/>
          <p:nvPr/>
        </p:nvSpPr>
        <p:spPr>
          <a:xfrm>
            <a:off x="6553200" y="4176236"/>
            <a:ext cx="1143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akgyoansim Chulseokbu TTF B" panose="020B0600000101010101" charset="-127"/>
                <a:ea typeface="Hakgyoansim Chulseokbu TTF B" panose="020B0600000101010101" charset="-127"/>
              </a:rPr>
              <a:t>보유율 </a:t>
            </a:r>
            <a:r>
              <a:rPr lang="en-US" altLang="ko-KR" dirty="0">
                <a:latin typeface="Hakgyoansim Chulseokbu TTF B" panose="020B0600000101010101" charset="-127"/>
                <a:ea typeface="Hakgyoansim Chulseokbu TTF B" panose="020B0600000101010101" charset="-127"/>
              </a:rPr>
              <a:t>: </a:t>
            </a:r>
          </a:p>
          <a:p>
            <a:pPr algn="ctr"/>
            <a:r>
              <a:rPr lang="en-US" altLang="ko-KR" sz="2400" dirty="0">
                <a:solidFill>
                  <a:srgbClr val="FF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7.8</a:t>
            </a:r>
            <a:r>
              <a:rPr lang="en-US" altLang="ko-KR" sz="2400" dirty="0">
                <a:latin typeface="Hakgyoansim Chulseokbu TTF B" panose="020B0600000101010101" charset="-127"/>
                <a:ea typeface="Hakgyoansim Chulseokbu TTF B" panose="020B0600000101010101" charset="-127"/>
              </a:rPr>
              <a:t>%</a:t>
            </a:r>
            <a:endParaRPr lang="ko-KR" altLang="en-US" sz="24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E3491F-2CE2-E69C-44D7-759E3C3DBF49}"/>
              </a:ext>
            </a:extLst>
          </p:cNvPr>
          <p:cNvSpPr txBox="1"/>
          <p:nvPr/>
        </p:nvSpPr>
        <p:spPr>
          <a:xfrm>
            <a:off x="11963400" y="4000500"/>
            <a:ext cx="1171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akgyoansim Chulseokbu TTF B" panose="020B0600000101010101" charset="-127"/>
                <a:ea typeface="Hakgyoansim Chulseokbu TTF B" panose="020B0600000101010101" charset="-127"/>
              </a:rPr>
              <a:t>보유율 </a:t>
            </a:r>
            <a:r>
              <a:rPr lang="en-US" altLang="ko-KR" dirty="0">
                <a:latin typeface="Hakgyoansim Chulseokbu TTF B" panose="020B0600000101010101" charset="-127"/>
                <a:ea typeface="Hakgyoansim Chulseokbu TTF B" panose="020B0600000101010101" charset="-127"/>
              </a:rPr>
              <a:t>: </a:t>
            </a:r>
          </a:p>
          <a:p>
            <a:pPr algn="ctr"/>
            <a:r>
              <a:rPr lang="en-US" altLang="ko-KR" sz="2400" dirty="0">
                <a:solidFill>
                  <a:srgbClr val="FF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20.0</a:t>
            </a:r>
            <a:r>
              <a:rPr lang="en-US" altLang="ko-KR" sz="2400" dirty="0">
                <a:latin typeface="Hakgyoansim Chulseokbu TTF B" panose="020B0600000101010101" charset="-127"/>
                <a:ea typeface="Hakgyoansim Chulseokbu TTF B" panose="020B0600000101010101" charset="-127"/>
              </a:rPr>
              <a:t>%</a:t>
            </a:r>
            <a:endParaRPr lang="ko-KR" altLang="en-US" sz="24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5304FC-6FCF-F6D0-D181-53B3D62C7F2E}"/>
              </a:ext>
            </a:extLst>
          </p:cNvPr>
          <p:cNvSpPr txBox="1"/>
          <p:nvPr/>
        </p:nvSpPr>
        <p:spPr>
          <a:xfrm>
            <a:off x="3886200" y="6362700"/>
            <a:ext cx="1143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akgyoansim Chulseokbu TTF B" panose="020B0600000101010101" charset="-127"/>
                <a:ea typeface="Hakgyoansim Chulseokbu TTF B" panose="020B0600000101010101" charset="-127"/>
              </a:rPr>
              <a:t>보유율 </a:t>
            </a:r>
            <a:r>
              <a:rPr lang="en-US" altLang="ko-KR" dirty="0">
                <a:latin typeface="Hakgyoansim Chulseokbu TTF B" panose="020B0600000101010101" charset="-127"/>
                <a:ea typeface="Hakgyoansim Chulseokbu TTF B" panose="020B0600000101010101" charset="-127"/>
              </a:rPr>
              <a:t>: </a:t>
            </a:r>
          </a:p>
          <a:p>
            <a:pPr algn="ctr"/>
            <a:r>
              <a:rPr lang="en-US" altLang="ko-KR" sz="2400" dirty="0">
                <a:solidFill>
                  <a:srgbClr val="FF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29.1</a:t>
            </a:r>
            <a:r>
              <a:rPr lang="en-US" altLang="ko-KR" sz="2400" dirty="0">
                <a:latin typeface="Hakgyoansim Chulseokbu TTF B" panose="020B0600000101010101" charset="-127"/>
                <a:ea typeface="Hakgyoansim Chulseokbu TTF B" panose="020B0600000101010101" charset="-127"/>
              </a:rPr>
              <a:t>%</a:t>
            </a:r>
            <a:endParaRPr lang="ko-KR" altLang="en-US" sz="24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04C2CD-D811-F844-1C06-744639F297C4}"/>
              </a:ext>
            </a:extLst>
          </p:cNvPr>
          <p:cNvSpPr txBox="1"/>
          <p:nvPr/>
        </p:nvSpPr>
        <p:spPr>
          <a:xfrm>
            <a:off x="9296400" y="6362700"/>
            <a:ext cx="1143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akgyoansim Chulseokbu TTF B" panose="020B0600000101010101" charset="-127"/>
                <a:ea typeface="Hakgyoansim Chulseokbu TTF B" panose="020B0600000101010101" charset="-127"/>
              </a:rPr>
              <a:t>보유율 </a:t>
            </a:r>
            <a:r>
              <a:rPr lang="en-US" altLang="ko-KR" dirty="0">
                <a:latin typeface="Hakgyoansim Chulseokbu TTF B" panose="020B0600000101010101" charset="-127"/>
                <a:ea typeface="Hakgyoansim Chulseokbu TTF B" panose="020B0600000101010101" charset="-127"/>
              </a:rPr>
              <a:t>: </a:t>
            </a:r>
          </a:p>
          <a:p>
            <a:pPr algn="ctr"/>
            <a:r>
              <a:rPr lang="en-US" altLang="ko-KR" sz="2400" dirty="0">
                <a:solidFill>
                  <a:srgbClr val="FF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59.1</a:t>
            </a:r>
            <a:r>
              <a:rPr lang="en-US" altLang="ko-KR" sz="2400" dirty="0">
                <a:latin typeface="Hakgyoansim Chulseokbu TTF B" panose="020B0600000101010101" charset="-127"/>
                <a:ea typeface="Hakgyoansim Chulseokbu TTF B" panose="020B0600000101010101" charset="-127"/>
              </a:rPr>
              <a:t>%</a:t>
            </a:r>
            <a:endParaRPr lang="ko-KR" altLang="en-US" sz="24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457F47-298C-AA2B-2139-F512608D7D57}"/>
              </a:ext>
            </a:extLst>
          </p:cNvPr>
          <p:cNvSpPr txBox="1"/>
          <p:nvPr/>
        </p:nvSpPr>
        <p:spPr>
          <a:xfrm>
            <a:off x="3124200" y="2997536"/>
            <a:ext cx="1280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Hakgyoansim Chulseokbu TTF B" panose="020B0600000101010101" charset="-127"/>
                <a:ea typeface="Hakgyoansim Chulseokbu TTF B" panose="020B0600000101010101" charset="-127"/>
              </a:rPr>
              <a:t>-</a:t>
            </a:r>
            <a:r>
              <a:rPr lang="ko-KR" altLang="en-US" sz="2400" dirty="0">
                <a:latin typeface="Hakgyoansim Chulseokbu TTF B" panose="020B0600000101010101" charset="-127"/>
                <a:ea typeface="Hakgyoansim Chulseokbu TTF B" panose="020B0600000101010101" charset="-127"/>
              </a:rPr>
              <a:t>매칭 금융 상품</a:t>
            </a:r>
            <a:r>
              <a:rPr lang="en-US" altLang="ko-KR" sz="2400" dirty="0">
                <a:latin typeface="Hakgyoansim Chulseokbu TTF B" panose="020B0600000101010101" charset="-127"/>
                <a:ea typeface="Hakgyoansim Chulseokbu TTF B" panose="020B0600000101010101" charset="-127"/>
              </a:rPr>
              <a:t>(</a:t>
            </a:r>
            <a:r>
              <a:rPr lang="ko-KR" altLang="en-US" sz="2400" dirty="0">
                <a:latin typeface="Hakgyoansim Chulseokbu TTF B" panose="020B0600000101010101" charset="-127"/>
                <a:ea typeface="Hakgyoansim Chulseokbu TTF B" panose="020B0600000101010101" charset="-127"/>
              </a:rPr>
              <a:t>금융감독원</a:t>
            </a:r>
            <a:r>
              <a:rPr lang="en-US" altLang="ko-KR" sz="2400" dirty="0">
                <a:latin typeface="Hakgyoansim Chulseokbu TTF B" panose="020B0600000101010101" charset="-127"/>
                <a:ea typeface="Hakgyoansim Chulseokbu TTF B" panose="020B0600000101010101" charset="-127"/>
              </a:rPr>
              <a:t>+</a:t>
            </a:r>
            <a:r>
              <a:rPr lang="ko-KR" altLang="en-US" sz="2400" dirty="0">
                <a:latin typeface="Hakgyoansim Chulseokbu TTF B" panose="020B0600000101010101" charset="-127"/>
                <a:ea typeface="Hakgyoansim Chulseokbu TTF B" panose="020B0600000101010101" charset="-127"/>
              </a:rPr>
              <a:t>정적 </a:t>
            </a:r>
            <a:r>
              <a:rPr lang="en-US" altLang="ko-KR" sz="2400" dirty="0" err="1">
                <a:latin typeface="Hakgyoansim Chulseokbu TTF B" panose="020B0600000101010101" charset="-127"/>
                <a:ea typeface="Hakgyoansim Chulseokbu TTF B" panose="020B0600000101010101" charset="-127"/>
              </a:rPr>
              <a:t>json</a:t>
            </a:r>
            <a:r>
              <a:rPr lang="ko-KR" altLang="en-US" sz="2400" dirty="0">
                <a:latin typeface="Hakgyoansim Chulseokbu TTF B" panose="020B0600000101010101" charset="-127"/>
                <a:ea typeface="Hakgyoansim Chulseokbu TTF B" panose="020B0600000101010101" charset="-127"/>
              </a:rPr>
              <a:t>데이터</a:t>
            </a:r>
            <a:r>
              <a:rPr lang="en-US" altLang="ko-KR" sz="2400" dirty="0">
                <a:latin typeface="Hakgyoansim Chulseokbu TTF B" panose="020B0600000101010101" charset="-127"/>
                <a:ea typeface="Hakgyoansim Chulseokbu TTF B" panose="020B0600000101010101" charset="-127"/>
              </a:rPr>
              <a:t>)</a:t>
            </a:r>
            <a:r>
              <a:rPr lang="ko-KR" altLang="en-US" sz="2400" dirty="0">
                <a:latin typeface="Hakgyoansim Chulseokbu TTF B" panose="020B0600000101010101" charset="-127"/>
                <a:ea typeface="Hakgyoansim Chulseokbu TTF B" panose="020B0600000101010101" charset="-127"/>
              </a:rPr>
              <a:t> 분류와 연관성이 높은 </a:t>
            </a:r>
            <a:r>
              <a:rPr lang="en-US" altLang="ko-KR" sz="2400" dirty="0">
                <a:latin typeface="Hakgyoansim Chulseokbu TTF B" panose="020B0600000101010101" charset="-127"/>
                <a:ea typeface="Hakgyoansim Chulseokbu TTF B" panose="020B0600000101010101" charset="-127"/>
              </a:rPr>
              <a:t>5</a:t>
            </a:r>
            <a:r>
              <a:rPr lang="ko-KR" altLang="en-US" sz="2400" dirty="0">
                <a:latin typeface="Hakgyoansim Chulseokbu TTF B" panose="020B0600000101010101" charset="-127"/>
                <a:ea typeface="Hakgyoansim Chulseokbu TTF B" panose="020B0600000101010101" charset="-127"/>
              </a:rPr>
              <a:t>개 </a:t>
            </a:r>
            <a:r>
              <a:rPr lang="ko-KR" altLang="en-US" sz="2400" dirty="0" err="1">
                <a:latin typeface="Hakgyoansim Chulseokbu TTF B" panose="020B0600000101010101" charset="-127"/>
                <a:ea typeface="Hakgyoansim Chulseokbu TTF B" panose="020B0600000101010101" charset="-127"/>
              </a:rPr>
              <a:t>타겟변수</a:t>
            </a:r>
            <a:r>
              <a:rPr lang="ko-KR" altLang="en-US" sz="2400" dirty="0">
                <a:latin typeface="Hakgyoansim Chulseokbu TTF B" panose="020B0600000101010101" charset="-127"/>
                <a:ea typeface="Hakgyoansim Chulseokbu TTF B" panose="020B0600000101010101" charset="-127"/>
              </a:rPr>
              <a:t> 설정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2A3947D6-EAAB-BD11-D328-8F15516E07F5}"/>
              </a:ext>
            </a:extLst>
          </p:cNvPr>
          <p:cNvSpPr/>
          <p:nvPr/>
        </p:nvSpPr>
        <p:spPr>
          <a:xfrm>
            <a:off x="6324600" y="8671859"/>
            <a:ext cx="978408" cy="4846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6795EE-D388-540D-633D-EF99D40E23B4}"/>
              </a:ext>
            </a:extLst>
          </p:cNvPr>
          <p:cNvSpPr txBox="1"/>
          <p:nvPr/>
        </p:nvSpPr>
        <p:spPr>
          <a:xfrm>
            <a:off x="7640637" y="8608905"/>
            <a:ext cx="358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클래스 불균형 존재</a:t>
            </a:r>
          </a:p>
        </p:txBody>
      </p:sp>
    </p:spTree>
    <p:extLst>
      <p:ext uri="{BB962C8B-B14F-4D97-AF65-F5344CB8AC3E}">
        <p14:creationId xmlns:p14="http://schemas.microsoft.com/office/powerpoint/2010/main" val="1838747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8DA348-3090-7573-5A1C-10555B3BB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타원 27">
            <a:extLst>
              <a:ext uri="{FF2B5EF4-FFF2-40B4-BE49-F238E27FC236}">
                <a16:creationId xmlns:a16="http://schemas.microsoft.com/office/drawing/2014/main" id="{D1ADFD0E-AA1A-96FE-5344-C064255D01A8}"/>
              </a:ext>
            </a:extLst>
          </p:cNvPr>
          <p:cNvSpPr/>
          <p:nvPr/>
        </p:nvSpPr>
        <p:spPr>
          <a:xfrm>
            <a:off x="9906000" y="1178798"/>
            <a:ext cx="9067800" cy="8917702"/>
          </a:xfrm>
          <a:prstGeom prst="ellipse">
            <a:avLst/>
          </a:prstGeom>
          <a:solidFill>
            <a:schemeClr val="accent1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0ABC86A-82FC-246C-0C27-E899AF62F12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3115925" y="0"/>
            <a:ext cx="5156200" cy="2590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103281F-5C89-C782-5F4F-AE7AA8ADE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grpSp>
        <p:nvGrpSpPr>
          <p:cNvPr id="8" name="Group 8">
            <a:extLst>
              <a:ext uri="{FF2B5EF4-FFF2-40B4-BE49-F238E27FC236}">
                <a16:creationId xmlns:a16="http://schemas.microsoft.com/office/drawing/2014/main" id="{4FB12516-AE73-C1CC-D0F5-8EFEB330DF7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E7731402-EA5B-67E0-CA6D-51B4DAFDFBD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>
            <a:extLst>
              <a:ext uri="{FF2B5EF4-FFF2-40B4-BE49-F238E27FC236}">
                <a16:creationId xmlns:a16="http://schemas.microsoft.com/office/drawing/2014/main" id="{5F94A452-589B-FC80-6B6F-C526E8FA65B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1000"/>
          </a:blip>
          <a:stretch>
            <a:fillRect/>
          </a:stretch>
        </p:blipFill>
        <p:spPr>
          <a:xfrm rot="-5400000">
            <a:off x="-927847" y="8024159"/>
            <a:ext cx="3136900" cy="12954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6D268CD4-A9FA-E214-8D6D-7F65F8843BC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16573500" y="1638300"/>
            <a:ext cx="1206500" cy="1206500"/>
          </a:xfrm>
          <a:prstGeom prst="rect">
            <a:avLst/>
          </a:prstGeom>
        </p:spPr>
      </p:pic>
      <p:grpSp>
        <p:nvGrpSpPr>
          <p:cNvPr id="23" name="Group 23">
            <a:extLst>
              <a:ext uri="{FF2B5EF4-FFF2-40B4-BE49-F238E27FC236}">
                <a16:creationId xmlns:a16="http://schemas.microsoft.com/office/drawing/2014/main" id="{7871BFB0-9A1A-BAB7-EB45-001112FC4A3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9" name="TextBox 29">
            <a:extLst>
              <a:ext uri="{FF2B5EF4-FFF2-40B4-BE49-F238E27FC236}">
                <a16:creationId xmlns:a16="http://schemas.microsoft.com/office/drawing/2014/main" id="{02A10F6A-C1E6-A0CE-0B8D-B446FEAE4E04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F1E1DF47-EA56-0FDE-F9ED-B6F959B5D3E5}"/>
              </a:ext>
            </a:extLst>
          </p:cNvPr>
          <p:cNvSpPr txBox="1"/>
          <p:nvPr/>
        </p:nvSpPr>
        <p:spPr>
          <a:xfrm>
            <a:off x="990600" y="965200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6000" b="0" i="0" u="none" strike="noStrike" dirty="0">
                <a:solidFill>
                  <a:srgbClr val="004AB6"/>
                </a:solidFill>
                <a:latin typeface="Pretendard SemiBold"/>
              </a:rPr>
              <a:t>0</a:t>
            </a:r>
            <a:r>
              <a:rPr lang="en-US" altLang="ko-KR" sz="6000" dirty="0">
                <a:solidFill>
                  <a:srgbClr val="004AB6"/>
                </a:solidFill>
                <a:latin typeface="Pretendard SemiBold"/>
              </a:rPr>
              <a:t>1</a:t>
            </a:r>
            <a:endParaRPr lang="en-US" altLang="ko-KR" sz="6000" b="0" i="0" u="none" strike="noStrike" dirty="0">
              <a:solidFill>
                <a:srgbClr val="004AB6"/>
              </a:solidFill>
              <a:latin typeface="Pretendard SemiBold"/>
            </a:endParaRP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2B5F322A-7E27-569B-1614-BAE5B50C6796}"/>
              </a:ext>
            </a:extLst>
          </p:cNvPr>
          <p:cNvSpPr txBox="1"/>
          <p:nvPr/>
        </p:nvSpPr>
        <p:spPr>
          <a:xfrm>
            <a:off x="1388222" y="901700"/>
            <a:ext cx="9220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특성중요도 분석</a:t>
            </a:r>
            <a:endParaRPr lang="ko-KR" alt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A6485C9B-EAC6-B2E2-CBBB-9B885E546B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11" name="TextBox 16">
            <a:extLst>
              <a:ext uri="{FF2B5EF4-FFF2-40B4-BE49-F238E27FC236}">
                <a16:creationId xmlns:a16="http://schemas.microsoft.com/office/drawing/2014/main" id="{B16EEC1C-FEC6-8FCD-61EF-21BB4BF0BCB9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Part1-5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C163693-BBB0-3BEA-DBAC-23B8AE68778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91" y="2298700"/>
            <a:ext cx="6149535" cy="731471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CEDA782-202C-61D6-FEEE-185DD8BAF43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213" y="2298700"/>
            <a:ext cx="6149536" cy="7314710"/>
          </a:xfrm>
          <a:prstGeom prst="rect">
            <a:avLst/>
          </a:prstGeom>
        </p:spPr>
      </p:pic>
      <p:sp>
        <p:nvSpPr>
          <p:cNvPr id="21" name="TextBox 34">
            <a:extLst>
              <a:ext uri="{FF2B5EF4-FFF2-40B4-BE49-F238E27FC236}">
                <a16:creationId xmlns:a16="http://schemas.microsoft.com/office/drawing/2014/main" id="{D4245B72-7806-0182-0AE8-A59EB653B83B}"/>
              </a:ext>
            </a:extLst>
          </p:cNvPr>
          <p:cNvSpPr txBox="1"/>
          <p:nvPr/>
        </p:nvSpPr>
        <p:spPr>
          <a:xfrm>
            <a:off x="3463674" y="7670800"/>
            <a:ext cx="2703359" cy="11552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dirty="0">
                <a:solidFill>
                  <a:srgbClr val="201A74"/>
                </a:solidFill>
                <a:ea typeface="Hakgyoansim Chulseokbu TTF B"/>
              </a:rPr>
              <a:t>이진화</a:t>
            </a:r>
            <a:endParaRPr lang="ko-KR" altLang="ko-KR" sz="40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sp>
        <p:nvSpPr>
          <p:cNvPr id="22" name="TextBox 34">
            <a:extLst>
              <a:ext uri="{FF2B5EF4-FFF2-40B4-BE49-F238E27FC236}">
                <a16:creationId xmlns:a16="http://schemas.microsoft.com/office/drawing/2014/main" id="{5E909FC7-D526-44C2-37A3-D235246F730E}"/>
              </a:ext>
            </a:extLst>
          </p:cNvPr>
          <p:cNvSpPr txBox="1"/>
          <p:nvPr/>
        </p:nvSpPr>
        <p:spPr>
          <a:xfrm>
            <a:off x="9601200" y="7734300"/>
            <a:ext cx="2703359" cy="11552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b="0" i="0" u="none" strike="noStrike" dirty="0">
                <a:solidFill>
                  <a:srgbClr val="201A74"/>
                </a:solidFill>
                <a:ea typeface="Hakgyoansim Chulseokbu TTF B"/>
              </a:rPr>
              <a:t>상관계수</a:t>
            </a:r>
            <a:endParaRPr lang="ko-KR" altLang="ko-KR" sz="40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25" name="그래픽 24" descr="뒤로 단색으로 채워진">
            <a:extLst>
              <a:ext uri="{FF2B5EF4-FFF2-40B4-BE49-F238E27FC236}">
                <a16:creationId xmlns:a16="http://schemas.microsoft.com/office/drawing/2014/main" id="{14A74282-7202-8C3C-F9DA-0446A2CAA0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004550" y="1746470"/>
            <a:ext cx="914400" cy="914400"/>
          </a:xfrm>
          <a:prstGeom prst="rect">
            <a:avLst/>
          </a:prstGeom>
        </p:spPr>
      </p:pic>
      <p:sp>
        <p:nvSpPr>
          <p:cNvPr id="26" name="TextBox 34">
            <a:extLst>
              <a:ext uri="{FF2B5EF4-FFF2-40B4-BE49-F238E27FC236}">
                <a16:creationId xmlns:a16="http://schemas.microsoft.com/office/drawing/2014/main" id="{84885214-1AB3-B034-4617-7D83607C8E4D}"/>
              </a:ext>
            </a:extLst>
          </p:cNvPr>
          <p:cNvSpPr txBox="1"/>
          <p:nvPr/>
        </p:nvSpPr>
        <p:spPr>
          <a:xfrm>
            <a:off x="12795403" y="1626040"/>
            <a:ext cx="3866997" cy="11552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4000" dirty="0">
                <a:solidFill>
                  <a:srgbClr val="201A74"/>
                </a:solidFill>
                <a:ea typeface="Hakgyoansim Chulseokbu TTF B"/>
              </a:rPr>
              <a:t> </a:t>
            </a:r>
            <a:r>
              <a:rPr lang="ko-KR" altLang="en-US" sz="4000" dirty="0">
                <a:solidFill>
                  <a:srgbClr val="201A74"/>
                </a:solidFill>
                <a:ea typeface="Hakgyoansim Chulseokbu TTF B"/>
              </a:rPr>
              <a:t>최종</a:t>
            </a:r>
            <a:r>
              <a:rPr lang="en-US" altLang="ko-KR" sz="4000" dirty="0">
                <a:solidFill>
                  <a:srgbClr val="201A74"/>
                </a:solidFill>
                <a:ea typeface="Hakgyoansim Chulseokbu TTF B"/>
              </a:rPr>
              <a:t> </a:t>
            </a:r>
            <a:r>
              <a:rPr lang="ko-KR" altLang="en-US" sz="4000" dirty="0">
                <a:solidFill>
                  <a:srgbClr val="201A74"/>
                </a:solidFill>
                <a:ea typeface="Hakgyoansim Chulseokbu TTF B"/>
              </a:rPr>
              <a:t>핵심 변수</a:t>
            </a:r>
            <a:endParaRPr lang="ko-KR" altLang="ko-KR" sz="40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A30783-3896-B507-A73A-5DFF760BE03D}"/>
              </a:ext>
            </a:extLst>
          </p:cNvPr>
          <p:cNvSpPr txBox="1"/>
          <p:nvPr/>
        </p:nvSpPr>
        <p:spPr>
          <a:xfrm>
            <a:off x="12776200" y="2844800"/>
            <a:ext cx="4902200" cy="7130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경제적</a:t>
            </a:r>
            <a:r>
              <a:rPr lang="en-US" altLang="ko-KR" sz="28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/</a:t>
            </a:r>
            <a:r>
              <a:rPr lang="ko-KR" altLang="en-US" sz="28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성향 변수</a:t>
            </a:r>
            <a:r>
              <a:rPr lang="en-US" altLang="ko-KR" sz="28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(4</a:t>
            </a:r>
            <a:r>
              <a:rPr lang="ko-KR" altLang="en-US" sz="28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개</a:t>
            </a:r>
            <a:r>
              <a:rPr lang="en-US" altLang="ko-KR" sz="28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) </a:t>
            </a:r>
            <a:r>
              <a:rPr lang="en-US" altLang="ko-KR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- “</a:t>
            </a:r>
            <a:r>
              <a:rPr lang="ko-KR" altLang="en-US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돈과 관련된 것들</a:t>
            </a:r>
            <a:r>
              <a:rPr lang="en-US" altLang="ko-KR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＂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: </a:t>
            </a:r>
            <a:r>
              <a:rPr lang="ko-KR" altLang="en-US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급여소득</a:t>
            </a:r>
            <a:r>
              <a:rPr lang="en-US" altLang="ko-KR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, </a:t>
            </a:r>
            <a:r>
              <a:rPr lang="ko-KR" altLang="en-US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저축여부</a:t>
            </a:r>
            <a:r>
              <a:rPr lang="en-US" altLang="ko-KR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, </a:t>
            </a:r>
            <a:r>
              <a:rPr lang="ko-KR" altLang="en-US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금융위험감수</a:t>
            </a:r>
            <a:r>
              <a:rPr lang="en-US" altLang="ko-KR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, </a:t>
            </a:r>
            <a:r>
              <a:rPr lang="ko-KR" altLang="en-US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금융위험회피</a:t>
            </a:r>
            <a:endParaRPr lang="en-US" altLang="ko-KR" sz="28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사람관련 변수</a:t>
            </a:r>
            <a:r>
              <a:rPr lang="en-US" altLang="ko-KR" sz="28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(7</a:t>
            </a:r>
            <a:r>
              <a:rPr lang="ko-KR" altLang="en-US" sz="28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개</a:t>
            </a:r>
            <a:r>
              <a:rPr lang="en-US" altLang="ko-KR" sz="28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)</a:t>
            </a:r>
            <a:r>
              <a:rPr lang="ko-KR" altLang="en-US" sz="28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 </a:t>
            </a:r>
            <a:r>
              <a:rPr lang="en-US" altLang="ko-KR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– 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   “</a:t>
            </a:r>
            <a:r>
              <a:rPr lang="ko-KR" altLang="en-US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사람과 관련된 것들</a:t>
            </a:r>
            <a:r>
              <a:rPr lang="en-US" altLang="ko-KR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＂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: </a:t>
            </a:r>
            <a:r>
              <a:rPr lang="ko-KR" altLang="en-US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교육수준분류</a:t>
            </a:r>
            <a:r>
              <a:rPr lang="en-US" altLang="ko-KR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, </a:t>
            </a:r>
            <a:r>
              <a:rPr lang="ko-KR" altLang="en-US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연령대분류</a:t>
            </a:r>
            <a:r>
              <a:rPr lang="en-US" altLang="ko-KR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, </a:t>
            </a:r>
            <a:r>
              <a:rPr lang="ko-KR" altLang="en-US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가구주성별</a:t>
            </a:r>
            <a:r>
              <a:rPr lang="en-US" altLang="ko-KR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, </a:t>
            </a:r>
            <a:r>
              <a:rPr lang="ko-KR" altLang="en-US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결혼상태</a:t>
            </a:r>
            <a:r>
              <a:rPr lang="en-US" altLang="ko-KR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,</a:t>
            </a:r>
            <a:r>
              <a:rPr lang="ko-KR" altLang="en-US" sz="2800" dirty="0" err="1">
                <a:latin typeface="Hakgyoansim Chulseokbu TTF B" panose="020B0600000101010101" charset="-127"/>
                <a:ea typeface="Hakgyoansim Chulseokbu TTF B" panose="020B0600000101010101" charset="-127"/>
              </a:rPr>
              <a:t>자녀수</a:t>
            </a:r>
            <a:r>
              <a:rPr lang="en-US" altLang="ko-KR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, </a:t>
            </a:r>
            <a:r>
              <a:rPr lang="ko-KR" altLang="en-US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직업분류</a:t>
            </a:r>
            <a:r>
              <a:rPr lang="en-US" altLang="ko-KR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, </a:t>
            </a:r>
            <a:r>
              <a:rPr lang="ko-KR" altLang="en-US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연령</a:t>
            </a:r>
            <a:endParaRPr lang="en-US" altLang="ko-KR" sz="28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ko-KR" altLang="en-US" sz="28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7017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22312" y="5327226"/>
            <a:ext cx="4218093" cy="17949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3905759" y="3744806"/>
            <a:ext cx="3275753" cy="327575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5912" y="3693160"/>
            <a:ext cx="3365500" cy="3365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662112" y="7436272"/>
            <a:ext cx="2856357" cy="35898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300" b="0" i="0" u="none" strike="noStrike" dirty="0" err="1">
                <a:solidFill>
                  <a:srgbClr val="000000"/>
                </a:solidFill>
                <a:latin typeface="Hakgyoansim Chulseokbu TTF B"/>
              </a:rPr>
              <a:t>RandomForest</a:t>
            </a:r>
            <a:endParaRPr lang="en-US" sz="2300" b="0" i="0" u="none" strike="noStrike" dirty="0">
              <a:solidFill>
                <a:srgbClr val="000000"/>
              </a:solidFill>
              <a:latin typeface="Hakgyoansim Chulseokbu TTF B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22412" y="8604673"/>
            <a:ext cx="3032379" cy="6282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주제에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대한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간략하게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이미지에서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 err="1">
                <a:solidFill>
                  <a:srgbClr val="000000"/>
                </a:solidFill>
                <a:ea typeface="Pretendard Light"/>
              </a:rPr>
              <a:t>말하고자하는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알려주세요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. 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2412" y="3693160"/>
            <a:ext cx="3365500" cy="3365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652833" y="7436272"/>
            <a:ext cx="2856357" cy="35898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300" b="0" i="0" u="none" strike="noStrike" dirty="0" err="1">
                <a:solidFill>
                  <a:srgbClr val="0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CatBoost</a:t>
            </a:r>
            <a:endParaRPr lang="en-US" sz="2300" b="0" i="0" u="none" strike="noStrike" dirty="0">
              <a:solidFill>
                <a:srgbClr val="000000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513133" y="8604673"/>
            <a:ext cx="3032379" cy="6282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주제에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대한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간략하게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이미지에서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 err="1">
                <a:solidFill>
                  <a:srgbClr val="000000"/>
                </a:solidFill>
                <a:ea typeface="Pretendard Light"/>
              </a:rPr>
              <a:t>말하고자하는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알려주세요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. 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0512" y="3693160"/>
            <a:ext cx="3365500" cy="3365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>
            <a:off x="17018000" y="7353300"/>
            <a:ext cx="571500" cy="571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9112" y="3594100"/>
            <a:ext cx="403860" cy="40386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000" y="8083126"/>
            <a:ext cx="15481013" cy="89745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9500933" y="7436272"/>
            <a:ext cx="2856357" cy="35898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300" dirty="0" err="1">
                <a:solidFill>
                  <a:srgbClr val="000000"/>
                </a:solidFill>
                <a:latin typeface="Hakgyoansim Chulseokbu TTF B"/>
                <a:ea typeface="Hakgyoansim Chulseokbu TTF B"/>
              </a:rPr>
              <a:t>XGBoost</a:t>
            </a:r>
            <a:endParaRPr lang="en-US" sz="2300" b="0" i="0" u="none" strike="noStrike" dirty="0">
              <a:solidFill>
                <a:srgbClr val="000000"/>
              </a:solidFill>
              <a:latin typeface="Hakgyoansim Chulseokbu TTF B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361233" y="8604673"/>
            <a:ext cx="3032379" cy="6282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주제에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대한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간략하게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이미지에서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 err="1">
                <a:solidFill>
                  <a:srgbClr val="000000"/>
                </a:solidFill>
                <a:ea typeface="Pretendard Light"/>
              </a:rPr>
              <a:t>말하고자하는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알려주세요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. 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480300" y="1104900"/>
            <a:ext cx="3327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533900" y="2146300"/>
            <a:ext cx="9220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b="0" i="0" u="none" strike="noStrike" dirty="0" err="1">
                <a:solidFill>
                  <a:srgbClr val="201A74"/>
                </a:solidFill>
                <a:ea typeface="Hakgyoansim Chulseokbu TTF B"/>
              </a:rPr>
              <a:t>머신러닝</a:t>
            </a: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 모델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23" name="Picture 13">
            <a:extLst>
              <a:ext uri="{FF2B5EF4-FFF2-40B4-BE49-F238E27FC236}">
                <a16:creationId xmlns:a16="http://schemas.microsoft.com/office/drawing/2014/main" id="{528121A1-7AF3-CC8F-9F48-CA468AB41A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23954" y="3726497"/>
            <a:ext cx="3365500" cy="3365500"/>
          </a:xfrm>
          <a:prstGeom prst="rect">
            <a:avLst/>
          </a:prstGeom>
        </p:spPr>
      </p:pic>
      <p:sp>
        <p:nvSpPr>
          <p:cNvPr id="24" name="TextBox 19">
            <a:extLst>
              <a:ext uri="{FF2B5EF4-FFF2-40B4-BE49-F238E27FC236}">
                <a16:creationId xmlns:a16="http://schemas.microsoft.com/office/drawing/2014/main" id="{FE005B06-2A22-1351-3238-054477A05292}"/>
              </a:ext>
            </a:extLst>
          </p:cNvPr>
          <p:cNvSpPr txBox="1"/>
          <p:nvPr/>
        </p:nvSpPr>
        <p:spPr>
          <a:xfrm>
            <a:off x="13349033" y="7436272"/>
            <a:ext cx="2856357" cy="35898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300" dirty="0" err="1">
                <a:solidFill>
                  <a:srgbClr val="000000"/>
                </a:solidFill>
                <a:latin typeface="Hakgyoansim Chulseokbu TTF B"/>
                <a:ea typeface="Hakgyoansim Chulseokbu TTF B"/>
              </a:rPr>
              <a:t>LightGBM</a:t>
            </a:r>
            <a:endParaRPr lang="en-US" sz="2300" b="0" i="0" u="none" strike="noStrike" dirty="0">
              <a:solidFill>
                <a:srgbClr val="000000"/>
              </a:solidFill>
              <a:latin typeface="Hakgyoansim Chulseokbu TTF B"/>
            </a:endParaRP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id="{08D46774-85DA-15D1-3B2C-F97B7BAFEEBE}"/>
              </a:ext>
            </a:extLst>
          </p:cNvPr>
          <p:cNvSpPr txBox="1"/>
          <p:nvPr/>
        </p:nvSpPr>
        <p:spPr>
          <a:xfrm>
            <a:off x="13209333" y="8604673"/>
            <a:ext cx="3032379" cy="6282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주제에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대한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간략하게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이미지에서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 err="1">
                <a:solidFill>
                  <a:srgbClr val="000000"/>
                </a:solidFill>
                <a:ea typeface="Pretendard Light"/>
              </a:rPr>
              <a:t>말하고자하는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알려주세요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. </a:t>
            </a:r>
          </a:p>
        </p:txBody>
      </p:sp>
      <p:pic>
        <p:nvPicPr>
          <p:cNvPr id="16" name="Picture 9">
            <a:extLst>
              <a:ext uri="{FF2B5EF4-FFF2-40B4-BE49-F238E27FC236}">
                <a16:creationId xmlns:a16="http://schemas.microsoft.com/office/drawing/2014/main" id="{1BC2A23B-B1EC-43EC-8B2C-AF2BF724D9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CA36140-960A-9E48-2061-E8D00322A4DA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Part2-1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CDD1ED-E08A-2A55-9866-9AFE831BE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5676005-26AE-5C97-8876-D4F5BC561A09}"/>
              </a:ext>
            </a:extLst>
          </p:cNvPr>
          <p:cNvSpPr/>
          <p:nvPr/>
        </p:nvSpPr>
        <p:spPr>
          <a:xfrm>
            <a:off x="7126238" y="2779712"/>
            <a:ext cx="5384800" cy="7316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74ED0FA-C92F-3EDE-740A-331B28DD2A8C}"/>
              </a:ext>
            </a:extLst>
          </p:cNvPr>
          <p:cNvSpPr/>
          <p:nvPr/>
        </p:nvSpPr>
        <p:spPr>
          <a:xfrm>
            <a:off x="664509" y="5218369"/>
            <a:ext cx="6574491" cy="489771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6ED5644-907A-54AF-4E20-03E9F9D4A02A}"/>
              </a:ext>
            </a:extLst>
          </p:cNvPr>
          <p:cNvSpPr/>
          <p:nvPr/>
        </p:nvSpPr>
        <p:spPr>
          <a:xfrm>
            <a:off x="12375354" y="3970039"/>
            <a:ext cx="5786299" cy="46232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263028A-972D-9DD5-E9DE-7C2ADD4B36C8}"/>
              </a:ext>
            </a:extLst>
          </p:cNvPr>
          <p:cNvSpPr/>
          <p:nvPr/>
        </p:nvSpPr>
        <p:spPr>
          <a:xfrm>
            <a:off x="714517" y="1028700"/>
            <a:ext cx="6574491" cy="489771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33DCF2A-E70E-0DD2-FDF7-73EE5D608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2BD35362-1603-7701-56E6-1A955BF7ECE6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25" name="TextBox 21">
            <a:extLst>
              <a:ext uri="{FF2B5EF4-FFF2-40B4-BE49-F238E27FC236}">
                <a16:creationId xmlns:a16="http://schemas.microsoft.com/office/drawing/2014/main" id="{6F694575-7B32-57A3-83F6-FD9B3B59C477}"/>
              </a:ext>
            </a:extLst>
          </p:cNvPr>
          <p:cNvSpPr txBox="1"/>
          <p:nvPr/>
        </p:nvSpPr>
        <p:spPr>
          <a:xfrm>
            <a:off x="6862109" y="889298"/>
            <a:ext cx="3327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02</a:t>
            </a: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9A20E3A1-067D-0052-AA00-A85502A78716}"/>
              </a:ext>
            </a:extLst>
          </p:cNvPr>
          <p:cNvSpPr txBox="1"/>
          <p:nvPr/>
        </p:nvSpPr>
        <p:spPr>
          <a:xfrm>
            <a:off x="7848600" y="825798"/>
            <a:ext cx="9220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6700" b="0" i="0" u="none" strike="noStrike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4</a:t>
            </a:r>
            <a:r>
              <a:rPr lang="ko-KR" altLang="en-US" sz="6700" b="0" i="0" u="none" strike="noStrike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가지 모델 구현</a:t>
            </a:r>
            <a:endParaRPr lang="ko-KR" sz="6700" b="0" i="0" u="none" strike="noStrike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pic>
        <p:nvPicPr>
          <p:cNvPr id="131" name="Picture 9">
            <a:extLst>
              <a:ext uri="{FF2B5EF4-FFF2-40B4-BE49-F238E27FC236}">
                <a16:creationId xmlns:a16="http://schemas.microsoft.com/office/drawing/2014/main" id="{9E93021E-6B78-A433-01BE-9275FAFBB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132" name="TextBox 16">
            <a:extLst>
              <a:ext uri="{FF2B5EF4-FFF2-40B4-BE49-F238E27FC236}">
                <a16:creationId xmlns:a16="http://schemas.microsoft.com/office/drawing/2014/main" id="{C4B94278-EE45-1A27-F51D-5010B3EF86FA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Part2-2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1C4FDD-B8D6-C7F1-C9E4-1712EDEB572A}"/>
              </a:ext>
            </a:extLst>
          </p:cNvPr>
          <p:cNvSpPr txBox="1"/>
          <p:nvPr/>
        </p:nvSpPr>
        <p:spPr>
          <a:xfrm>
            <a:off x="8157509" y="2014835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Hakgyoansim Chulseokbu TTF B" panose="020B0600000101010101" charset="-127"/>
                <a:ea typeface="Hakgyoansim Chulseokbu TTF B" panose="020B0600000101010101" charset="-127"/>
              </a:rPr>
              <a:t>-</a:t>
            </a:r>
            <a:r>
              <a:rPr lang="ko-KR" altLang="en-US" sz="2400" dirty="0" err="1">
                <a:latin typeface="Hakgyoansim Chulseokbu TTF B" panose="020B0600000101010101" charset="-127"/>
                <a:ea typeface="Hakgyoansim Chulseokbu TTF B" panose="020B0600000101010101" charset="-127"/>
              </a:rPr>
              <a:t>하이퍼파라미터</a:t>
            </a:r>
            <a:r>
              <a:rPr lang="ko-KR" altLang="en-US" sz="2400" dirty="0">
                <a:latin typeface="Hakgyoansim Chulseokbu TTF B" panose="020B0600000101010101" charset="-127"/>
                <a:ea typeface="Hakgyoansim Chulseokbu TTF B" panose="020B0600000101010101" charset="-127"/>
              </a:rPr>
              <a:t> 튜닝으로 클래스 불균형 문제 최소화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D3DC6E4-98EA-BACE-498E-5E65AB27B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8541" y="4304903"/>
            <a:ext cx="5200650" cy="33623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C9E3491-08D2-1E5B-6362-FA13B585CD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334" y="6165850"/>
            <a:ext cx="5724004" cy="300275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7C082D0-9F05-BCAC-427C-48BF97D27F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7101" y="1257300"/>
            <a:ext cx="5676900" cy="38862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519FDD8-404B-1B77-74FF-2C1ACA8C43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3137" y="3086100"/>
            <a:ext cx="4693326" cy="5968057"/>
          </a:xfrm>
          <a:prstGeom prst="rect">
            <a:avLst/>
          </a:prstGeom>
        </p:spPr>
      </p:pic>
      <p:sp>
        <p:nvSpPr>
          <p:cNvPr id="21" name="TextBox 8">
            <a:extLst>
              <a:ext uri="{FF2B5EF4-FFF2-40B4-BE49-F238E27FC236}">
                <a16:creationId xmlns:a16="http://schemas.microsoft.com/office/drawing/2014/main" id="{7E1FED5F-6294-4128-32A8-B8E898A16FCA}"/>
              </a:ext>
            </a:extLst>
          </p:cNvPr>
          <p:cNvSpPr txBox="1"/>
          <p:nvPr/>
        </p:nvSpPr>
        <p:spPr>
          <a:xfrm>
            <a:off x="13810687" y="7950776"/>
            <a:ext cx="2856357" cy="35898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dirty="0" err="1">
                <a:solidFill>
                  <a:srgbClr val="000000"/>
                </a:solidFill>
                <a:latin typeface="Hakgyoansim Chulseokbu TTF B"/>
              </a:rPr>
              <a:t>RandomForest</a:t>
            </a:r>
            <a:endParaRPr lang="en-US" sz="2800" b="0" i="0" u="none" strike="noStrike" dirty="0">
              <a:solidFill>
                <a:srgbClr val="000000"/>
              </a:solidFill>
              <a:latin typeface="Hakgyoansim Chulseokbu TTF B"/>
            </a:endParaRP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6D7CFBD1-765C-08BC-1C75-EFC6EF53D473}"/>
              </a:ext>
            </a:extLst>
          </p:cNvPr>
          <p:cNvSpPr txBox="1"/>
          <p:nvPr/>
        </p:nvSpPr>
        <p:spPr>
          <a:xfrm>
            <a:off x="2443382" y="9462853"/>
            <a:ext cx="2856357" cy="35898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800" b="0" i="0" u="none" strike="noStrike" dirty="0" err="1">
                <a:solidFill>
                  <a:srgbClr val="0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CatBoost</a:t>
            </a:r>
            <a:endParaRPr lang="en-US" sz="2800" b="0" i="0" u="none" strike="noStrike" dirty="0">
              <a:solidFill>
                <a:srgbClr val="000000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23" name="TextBox 19">
            <a:extLst>
              <a:ext uri="{FF2B5EF4-FFF2-40B4-BE49-F238E27FC236}">
                <a16:creationId xmlns:a16="http://schemas.microsoft.com/office/drawing/2014/main" id="{0B134C9A-BF08-E36C-444F-3CFA3C2F573C}"/>
              </a:ext>
            </a:extLst>
          </p:cNvPr>
          <p:cNvSpPr txBox="1"/>
          <p:nvPr/>
        </p:nvSpPr>
        <p:spPr>
          <a:xfrm>
            <a:off x="2587157" y="5382932"/>
            <a:ext cx="2856357" cy="35898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dirty="0" err="1">
                <a:solidFill>
                  <a:srgbClr val="000000"/>
                </a:solidFill>
                <a:latin typeface="Hakgyoansim Chulseokbu TTF B"/>
                <a:ea typeface="Hakgyoansim Chulseokbu TTF B"/>
              </a:rPr>
              <a:t>XGBoost</a:t>
            </a:r>
            <a:endParaRPr lang="en-US" sz="2800" b="0" i="0" u="none" strike="noStrike" dirty="0">
              <a:solidFill>
                <a:srgbClr val="000000"/>
              </a:solidFill>
              <a:latin typeface="Hakgyoansim Chulseokbu TTF B"/>
            </a:endParaRPr>
          </a:p>
        </p:txBody>
      </p:sp>
      <p:sp>
        <p:nvSpPr>
          <p:cNvPr id="24" name="TextBox 19">
            <a:extLst>
              <a:ext uri="{FF2B5EF4-FFF2-40B4-BE49-F238E27FC236}">
                <a16:creationId xmlns:a16="http://schemas.microsoft.com/office/drawing/2014/main" id="{79F6BCA2-17C1-2110-3271-8545FC620670}"/>
              </a:ext>
            </a:extLst>
          </p:cNvPr>
          <p:cNvSpPr txBox="1"/>
          <p:nvPr/>
        </p:nvSpPr>
        <p:spPr>
          <a:xfrm>
            <a:off x="8390459" y="9395835"/>
            <a:ext cx="2856357" cy="35898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dirty="0" err="1">
                <a:solidFill>
                  <a:srgbClr val="000000"/>
                </a:solidFill>
                <a:latin typeface="Hakgyoansim Chulseokbu TTF B"/>
                <a:ea typeface="Hakgyoansim Chulseokbu TTF B"/>
              </a:rPr>
              <a:t>LightGBM</a:t>
            </a:r>
            <a:endParaRPr lang="en-US" sz="2800" b="0" i="0" u="none" strike="noStrike" dirty="0">
              <a:solidFill>
                <a:srgbClr val="000000"/>
              </a:solidFill>
              <a:latin typeface="Hakgyoansim Chulseokbu TTF B"/>
            </a:endParaRPr>
          </a:p>
        </p:txBody>
      </p:sp>
    </p:spTree>
    <p:extLst>
      <p:ext uri="{BB962C8B-B14F-4D97-AF65-F5344CB8AC3E}">
        <p14:creationId xmlns:p14="http://schemas.microsoft.com/office/powerpoint/2010/main" val="2263621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74898E-88E1-1458-19D4-92FFDDF2C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34D5FACA-BD98-D488-EEF7-0FF6B9FF7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9E5713CC-F98A-D9FD-213B-33EFEC7D1ADB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25" name="TextBox 21">
            <a:extLst>
              <a:ext uri="{FF2B5EF4-FFF2-40B4-BE49-F238E27FC236}">
                <a16:creationId xmlns:a16="http://schemas.microsoft.com/office/drawing/2014/main" id="{8280CDC3-4DDA-E7BD-821F-3702BE4F22A7}"/>
              </a:ext>
            </a:extLst>
          </p:cNvPr>
          <p:cNvSpPr txBox="1"/>
          <p:nvPr/>
        </p:nvSpPr>
        <p:spPr>
          <a:xfrm>
            <a:off x="0" y="1193800"/>
            <a:ext cx="3327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02</a:t>
            </a: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62D4578D-A57C-7C5D-AB99-9E5ED3C845C8}"/>
              </a:ext>
            </a:extLst>
          </p:cNvPr>
          <p:cNvSpPr txBox="1"/>
          <p:nvPr/>
        </p:nvSpPr>
        <p:spPr>
          <a:xfrm>
            <a:off x="376890" y="1130300"/>
            <a:ext cx="13110509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dirty="0">
                <a:solidFill>
                  <a:srgbClr val="201A74"/>
                </a:solidFill>
                <a:ea typeface="Hakgyoansim Chulseokbu TTF B"/>
              </a:rPr>
              <a:t>모델 비교 및 성능 평가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131" name="Picture 9">
            <a:extLst>
              <a:ext uri="{FF2B5EF4-FFF2-40B4-BE49-F238E27FC236}">
                <a16:creationId xmlns:a16="http://schemas.microsoft.com/office/drawing/2014/main" id="{FE5CD726-45C9-4D85-E5B6-02B7CBE3F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132" name="TextBox 16">
            <a:extLst>
              <a:ext uri="{FF2B5EF4-FFF2-40B4-BE49-F238E27FC236}">
                <a16:creationId xmlns:a16="http://schemas.microsoft.com/office/drawing/2014/main" id="{652C89AE-D440-1CC6-C802-D0CE8490C52E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Part1-1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1D82A55-B0D1-97D3-4A17-C2D49CAB5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635607"/>
              </p:ext>
            </p:extLst>
          </p:nvPr>
        </p:nvGraphicFramePr>
        <p:xfrm>
          <a:off x="10287000" y="2541245"/>
          <a:ext cx="7391400" cy="455136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78280">
                  <a:extLst>
                    <a:ext uri="{9D8B030D-6E8A-4147-A177-3AD203B41FA5}">
                      <a16:colId xmlns:a16="http://schemas.microsoft.com/office/drawing/2014/main" val="2589656049"/>
                    </a:ext>
                  </a:extLst>
                </a:gridCol>
                <a:gridCol w="1478280">
                  <a:extLst>
                    <a:ext uri="{9D8B030D-6E8A-4147-A177-3AD203B41FA5}">
                      <a16:colId xmlns:a16="http://schemas.microsoft.com/office/drawing/2014/main" val="4258645811"/>
                    </a:ext>
                  </a:extLst>
                </a:gridCol>
                <a:gridCol w="1478280">
                  <a:extLst>
                    <a:ext uri="{9D8B030D-6E8A-4147-A177-3AD203B41FA5}">
                      <a16:colId xmlns:a16="http://schemas.microsoft.com/office/drawing/2014/main" val="3621224785"/>
                    </a:ext>
                  </a:extLst>
                </a:gridCol>
                <a:gridCol w="1478280">
                  <a:extLst>
                    <a:ext uri="{9D8B030D-6E8A-4147-A177-3AD203B41FA5}">
                      <a16:colId xmlns:a16="http://schemas.microsoft.com/office/drawing/2014/main" val="2225684346"/>
                    </a:ext>
                  </a:extLst>
                </a:gridCol>
                <a:gridCol w="1478280">
                  <a:extLst>
                    <a:ext uri="{9D8B030D-6E8A-4147-A177-3AD203B41FA5}">
                      <a16:colId xmlns:a16="http://schemas.microsoft.com/office/drawing/2014/main" val="2227734656"/>
                    </a:ext>
                  </a:extLst>
                </a:gridCol>
              </a:tblGrid>
              <a:tr h="910273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Hakgyoansim Chulseokbu TTF B" panose="020B0600000101010101" charset="-127"/>
                        <a:ea typeface="Hakgyoansim Chulseokbu TTF B" panose="020B0600000101010101" charset="-127"/>
                      </a:endParaRPr>
                    </a:p>
                  </a:txBody>
                  <a:tcPr anchor="ctr">
                    <a:lnL w="5715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Accuracy</a:t>
                      </a:r>
                      <a:endParaRPr lang="ko-KR" altLang="en-US" sz="2000" dirty="0">
                        <a:latin typeface="Hakgyoansim Chulseokbu TTF B" panose="020B0600000101010101" charset="-127"/>
                        <a:ea typeface="Hakgyoansim Chulseokbu TTF B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Precision</a:t>
                      </a:r>
                      <a:endParaRPr lang="ko-KR" altLang="en-US" sz="2000" dirty="0">
                        <a:latin typeface="Hakgyoansim Chulseokbu TTF B" panose="020B0600000101010101" charset="-127"/>
                        <a:ea typeface="Hakgyoansim Chulseokbu TTF B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Recall</a:t>
                      </a:r>
                      <a:endParaRPr lang="ko-KR" altLang="en-US" sz="2000" dirty="0">
                        <a:latin typeface="Hakgyoansim Chulseokbu TTF B" panose="020B0600000101010101" charset="-127"/>
                        <a:ea typeface="Hakgyoansim Chulseokbu TTF B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F1-score</a:t>
                      </a:r>
                      <a:endParaRPr lang="ko-KR" altLang="en-US" sz="2000" dirty="0">
                        <a:latin typeface="Hakgyoansim Chulseokbu TTF B" panose="020B0600000101010101" charset="-127"/>
                        <a:ea typeface="Hakgyoansim Chulseokbu TTF B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6204599"/>
                  </a:ext>
                </a:extLst>
              </a:tr>
              <a:tr h="910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RandomForest</a:t>
                      </a:r>
                      <a:endParaRPr lang="ko-KR" altLang="en-US" sz="2000" dirty="0">
                        <a:latin typeface="Hakgyoansim Chulseokbu TTF B" panose="020B0600000101010101" charset="-127"/>
                        <a:ea typeface="Hakgyoansim Chulseokbu TTF B" panose="020B0600000101010101" charset="-127"/>
                      </a:endParaRPr>
                    </a:p>
                  </a:txBody>
                  <a:tcPr anchor="ctr">
                    <a:lnL w="5715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0.663</a:t>
                      </a:r>
                      <a:endParaRPr lang="ko-KR" altLang="en-US" sz="2000" dirty="0">
                        <a:latin typeface="Hakgyoansim Chulseokbu TTF B" panose="020B0600000101010101" charset="-127"/>
                        <a:ea typeface="Hakgyoansim Chulseokbu TTF B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0.511</a:t>
                      </a:r>
                      <a:endParaRPr lang="ko-KR" altLang="en-US" sz="2000" dirty="0">
                        <a:latin typeface="Hakgyoansim Chulseokbu TTF B" panose="020B0600000101010101" charset="-127"/>
                        <a:ea typeface="Hakgyoansim Chulseokbu TTF B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0.603</a:t>
                      </a:r>
                      <a:endParaRPr lang="ko-KR" altLang="en-US" sz="2000" dirty="0">
                        <a:latin typeface="Hakgyoansim Chulseokbu TTF B" panose="020B0600000101010101" charset="-127"/>
                        <a:ea typeface="Hakgyoansim Chulseokbu TTF B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0.538</a:t>
                      </a:r>
                      <a:endParaRPr lang="ko-KR" altLang="en-US" sz="2000" dirty="0">
                        <a:latin typeface="Hakgyoansim Chulseokbu TTF B" panose="020B0600000101010101" charset="-127"/>
                        <a:ea typeface="Hakgyoansim Chulseokbu TTF B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51471495"/>
                  </a:ext>
                </a:extLst>
              </a:tr>
              <a:tr h="910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CatBoost</a:t>
                      </a:r>
                      <a:endParaRPr lang="ko-KR" altLang="en-US" sz="2000" dirty="0">
                        <a:latin typeface="Hakgyoansim Chulseokbu TTF B" panose="020B0600000101010101" charset="-127"/>
                        <a:ea typeface="Hakgyoansim Chulseokbu TTF B" panose="020B0600000101010101" charset="-127"/>
                      </a:endParaRPr>
                    </a:p>
                  </a:txBody>
                  <a:tcPr anchor="ctr">
                    <a:lnL w="5715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0.585</a:t>
                      </a:r>
                      <a:endParaRPr lang="ko-KR" altLang="en-US" sz="2000" dirty="0">
                        <a:latin typeface="Hakgyoansim Chulseokbu TTF B" panose="020B0600000101010101" charset="-127"/>
                        <a:ea typeface="Hakgyoansim Chulseokbu TTF B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0.474</a:t>
                      </a:r>
                      <a:endParaRPr lang="ko-KR" altLang="en-US" sz="2000" dirty="0">
                        <a:latin typeface="Hakgyoansim Chulseokbu TTF B" panose="020B0600000101010101" charset="-127"/>
                        <a:ea typeface="Hakgyoansim Chulseokbu TTF B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0.589</a:t>
                      </a:r>
                      <a:endParaRPr lang="ko-KR" altLang="en-US" sz="2000" dirty="0">
                        <a:latin typeface="Hakgyoansim Chulseokbu TTF B" panose="020B0600000101010101" charset="-127"/>
                        <a:ea typeface="Hakgyoansim Chulseokbu TTF B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0.506</a:t>
                      </a:r>
                      <a:endParaRPr lang="ko-KR" altLang="en-US" sz="2000" dirty="0">
                        <a:latin typeface="Hakgyoansim Chulseokbu TTF B" panose="020B0600000101010101" charset="-127"/>
                        <a:ea typeface="Hakgyoansim Chulseokbu TTF B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1024570"/>
                  </a:ext>
                </a:extLst>
              </a:tr>
              <a:tr h="910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XGBoost</a:t>
                      </a:r>
                      <a:endParaRPr lang="ko-KR" altLang="en-US" sz="2000" dirty="0">
                        <a:latin typeface="Hakgyoansim Chulseokbu TTF B" panose="020B0600000101010101" charset="-127"/>
                        <a:ea typeface="Hakgyoansim Chulseokbu TTF B" panose="020B0600000101010101" charset="-127"/>
                      </a:endParaRPr>
                    </a:p>
                  </a:txBody>
                  <a:tcPr anchor="ctr">
                    <a:lnL w="5715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0.611</a:t>
                      </a:r>
                      <a:endParaRPr lang="ko-KR" altLang="en-US" sz="2000" dirty="0">
                        <a:latin typeface="Hakgyoansim Chulseokbu TTF B" panose="020B0600000101010101" charset="-127"/>
                        <a:ea typeface="Hakgyoansim Chulseokbu TTF B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0.541</a:t>
                      </a:r>
                      <a:endParaRPr lang="ko-KR" altLang="en-US" sz="2000" dirty="0">
                        <a:latin typeface="Hakgyoansim Chulseokbu TTF B" panose="020B0600000101010101" charset="-127"/>
                        <a:ea typeface="Hakgyoansim Chulseokbu TTF B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0.491</a:t>
                      </a:r>
                      <a:endParaRPr lang="ko-KR" altLang="en-US" sz="2000" dirty="0">
                        <a:latin typeface="Hakgyoansim Chulseokbu TTF B" panose="020B0600000101010101" charset="-127"/>
                        <a:ea typeface="Hakgyoansim Chulseokbu TTF B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0.498</a:t>
                      </a:r>
                      <a:endParaRPr lang="ko-KR" altLang="en-US" sz="2000" dirty="0">
                        <a:latin typeface="Hakgyoansim Chulseokbu TTF B" panose="020B0600000101010101" charset="-127"/>
                        <a:ea typeface="Hakgyoansim Chulseokbu TTF B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3575062"/>
                  </a:ext>
                </a:extLst>
              </a:tr>
              <a:tr h="910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Light</a:t>
                      </a:r>
                    </a:p>
                    <a:p>
                      <a:pPr algn="ctr" latinLnBrk="1"/>
                      <a:r>
                        <a:rPr lang="en-US" altLang="ko-KR" sz="2000" dirty="0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GBM</a:t>
                      </a:r>
                      <a:endParaRPr lang="ko-KR" altLang="en-US" sz="2000" dirty="0">
                        <a:latin typeface="Hakgyoansim Chulseokbu TTF B" panose="020B0600000101010101" charset="-127"/>
                        <a:ea typeface="Hakgyoansim Chulseokbu TTF B" panose="020B0600000101010101" charset="-127"/>
                      </a:endParaRPr>
                    </a:p>
                  </a:txBody>
                  <a:tcPr anchor="ctr">
                    <a:lnL w="5715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0.676</a:t>
                      </a:r>
                      <a:endParaRPr lang="ko-KR" altLang="en-US" sz="2000" dirty="0">
                        <a:solidFill>
                          <a:srgbClr val="FF0000"/>
                        </a:solidFill>
                        <a:latin typeface="Hakgyoansim Chulseokbu TTF B" panose="020B0600000101010101" charset="-127"/>
                        <a:ea typeface="Hakgyoansim Chulseokbu TTF B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0.521</a:t>
                      </a:r>
                      <a:endParaRPr lang="ko-KR" altLang="en-US" sz="2000" dirty="0">
                        <a:solidFill>
                          <a:srgbClr val="FF0000"/>
                        </a:solidFill>
                        <a:latin typeface="Hakgyoansim Chulseokbu TTF B" panose="020B0600000101010101" charset="-127"/>
                        <a:ea typeface="Hakgyoansim Chulseokbu TTF B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0.611</a:t>
                      </a:r>
                      <a:endParaRPr lang="ko-KR" altLang="en-US" sz="2000" dirty="0">
                        <a:solidFill>
                          <a:srgbClr val="FF0000"/>
                        </a:solidFill>
                        <a:latin typeface="Hakgyoansim Chulseokbu TTF B" panose="020B0600000101010101" charset="-127"/>
                        <a:ea typeface="Hakgyoansim Chulseokbu TTF B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0.547</a:t>
                      </a:r>
                      <a:endParaRPr lang="ko-KR" altLang="en-US" sz="2000" dirty="0">
                        <a:solidFill>
                          <a:srgbClr val="FF0000"/>
                        </a:solidFill>
                        <a:latin typeface="Hakgyoansim Chulseokbu TTF B" panose="020B0600000101010101" charset="-127"/>
                        <a:ea typeface="Hakgyoansim Chulseokbu TTF B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7788753"/>
                  </a:ext>
                </a:extLst>
              </a:tr>
            </a:tbl>
          </a:graphicData>
        </a:graphic>
      </p:graphicFrame>
      <p:sp>
        <p:nvSpPr>
          <p:cNvPr id="8" name="TextBox 22">
            <a:extLst>
              <a:ext uri="{FF2B5EF4-FFF2-40B4-BE49-F238E27FC236}">
                <a16:creationId xmlns:a16="http://schemas.microsoft.com/office/drawing/2014/main" id="{EA8B6750-D87E-0097-2D4D-EFD582A7465E}"/>
              </a:ext>
            </a:extLst>
          </p:cNvPr>
          <p:cNvSpPr txBox="1"/>
          <p:nvPr/>
        </p:nvSpPr>
        <p:spPr>
          <a:xfrm>
            <a:off x="2285999" y="8298205"/>
            <a:ext cx="13110509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4000" b="0" i="0" u="none" strike="noStrike" dirty="0" err="1">
                <a:solidFill>
                  <a:srgbClr val="0000CC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LightGBM</a:t>
            </a:r>
            <a:r>
              <a:rPr lang="ko-KR" altLang="en-US" sz="4000" b="0" i="0" u="none" strike="noStrike" dirty="0">
                <a:solidFill>
                  <a:srgbClr val="0000CC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이 가장 우수</a:t>
            </a:r>
            <a:endParaRPr lang="ko-KR" sz="4000" b="0" i="0" u="none" strike="noStrike" dirty="0">
              <a:solidFill>
                <a:srgbClr val="0000CC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52B3143-CA86-B063-0854-E373C0D92A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2541245"/>
            <a:ext cx="9568673" cy="4551365"/>
          </a:xfrm>
          <a:prstGeom prst="rect">
            <a:avLst/>
          </a:prstGeom>
        </p:spPr>
      </p:pic>
      <p:sp>
        <p:nvSpPr>
          <p:cNvPr id="11" name="화살표: 갈매기형 수장 10">
            <a:extLst>
              <a:ext uri="{FF2B5EF4-FFF2-40B4-BE49-F238E27FC236}">
                <a16:creationId xmlns:a16="http://schemas.microsoft.com/office/drawing/2014/main" id="{701BA16C-AA2F-2108-9797-1DBBA7941CC9}"/>
              </a:ext>
            </a:extLst>
          </p:cNvPr>
          <p:cNvSpPr/>
          <p:nvPr/>
        </p:nvSpPr>
        <p:spPr>
          <a:xfrm rot="5400000">
            <a:off x="8574554" y="7417477"/>
            <a:ext cx="533400" cy="1189956"/>
          </a:xfrm>
          <a:prstGeom prst="chevron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483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4BEC3D-1303-A698-2A8C-59AA0FE86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43C9DC5A-3C72-15CB-7600-781038845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56A92A43-FEA7-BC86-D180-2AA255F8B61C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25" name="TextBox 21">
            <a:extLst>
              <a:ext uri="{FF2B5EF4-FFF2-40B4-BE49-F238E27FC236}">
                <a16:creationId xmlns:a16="http://schemas.microsoft.com/office/drawing/2014/main" id="{743DC09C-510C-6495-DC53-89AA92FC3F2A}"/>
              </a:ext>
            </a:extLst>
          </p:cNvPr>
          <p:cNvSpPr txBox="1"/>
          <p:nvPr/>
        </p:nvSpPr>
        <p:spPr>
          <a:xfrm>
            <a:off x="-685800" y="1193800"/>
            <a:ext cx="3327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02</a:t>
            </a: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FEA5B801-0062-F657-0A82-FA1D055C056C}"/>
              </a:ext>
            </a:extLst>
          </p:cNvPr>
          <p:cNvSpPr txBox="1"/>
          <p:nvPr/>
        </p:nvSpPr>
        <p:spPr>
          <a:xfrm>
            <a:off x="1784350" y="1119187"/>
            <a:ext cx="147828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6700" dirty="0">
                <a:solidFill>
                  <a:srgbClr val="201A74"/>
                </a:solidFill>
                <a:ea typeface="Hakgyoansim Chulseokbu TTF B"/>
              </a:rPr>
              <a:t>자동 </a:t>
            </a:r>
            <a:r>
              <a:rPr lang="en-US" altLang="ko-KR" sz="6700" dirty="0">
                <a:solidFill>
                  <a:srgbClr val="201A74"/>
                </a:solidFill>
                <a:ea typeface="Hakgyoansim Chulseokbu TTF B"/>
              </a:rPr>
              <a:t>VS </a:t>
            </a:r>
            <a:r>
              <a:rPr lang="ko-KR" altLang="en-US" sz="6700" dirty="0">
                <a:solidFill>
                  <a:srgbClr val="201A74"/>
                </a:solidFill>
                <a:ea typeface="Hakgyoansim Chulseokbu TTF B"/>
              </a:rPr>
              <a:t>대화형 추천 처리 </a:t>
            </a: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파이프라인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131" name="Picture 9">
            <a:extLst>
              <a:ext uri="{FF2B5EF4-FFF2-40B4-BE49-F238E27FC236}">
                <a16:creationId xmlns:a16="http://schemas.microsoft.com/office/drawing/2014/main" id="{54F5042D-0F64-E369-1182-363034AE4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132" name="TextBox 16">
            <a:extLst>
              <a:ext uri="{FF2B5EF4-FFF2-40B4-BE49-F238E27FC236}">
                <a16:creationId xmlns:a16="http://schemas.microsoft.com/office/drawing/2014/main" id="{4126C2BB-B9BB-8D87-69F4-07065DB4A1BD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4157E6-A3A0-975E-CFC5-C98B02544BD9}"/>
              </a:ext>
            </a:extLst>
          </p:cNvPr>
          <p:cNvSpPr txBox="1"/>
          <p:nvPr/>
        </p:nvSpPr>
        <p:spPr>
          <a:xfrm>
            <a:off x="7543800" y="2390774"/>
            <a:ext cx="944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Hakgyoansim Chulseokbu TTF B" panose="020B0600000101010101" charset="-127"/>
                <a:ea typeface="Hakgyoansim Chulseokbu TTF B" panose="020B0600000101010101" charset="-127"/>
              </a:rPr>
              <a:t>-</a:t>
            </a:r>
            <a:r>
              <a:rPr lang="ko-KR" altLang="en-US" sz="2400" dirty="0">
                <a:latin typeface="Hakgyoansim Chulseokbu TTF B" panose="020B0600000101010101" charset="-127"/>
                <a:ea typeface="Hakgyoansim Chulseokbu TTF B" panose="020B0600000101010101" charset="-127"/>
              </a:rPr>
              <a:t>공통 핵심 </a:t>
            </a:r>
            <a:r>
              <a:rPr lang="en-US" altLang="ko-KR" sz="2400" dirty="0">
                <a:latin typeface="Hakgyoansim Chulseokbu TTF B" panose="020B0600000101010101" charset="-127"/>
                <a:ea typeface="Hakgyoansim Chulseokbu TTF B" panose="020B0600000101010101" charset="-127"/>
              </a:rPr>
              <a:t>: </a:t>
            </a:r>
            <a:r>
              <a:rPr lang="en-US" altLang="ko-KR" sz="2400" dirty="0" err="1">
                <a:latin typeface="Hakgyoansim Chulseokbu TTF B" panose="020B0600000101010101" charset="-127"/>
                <a:ea typeface="Hakgyoansim Chulseokbu TTF B" panose="020B0600000101010101" charset="-127"/>
              </a:rPr>
              <a:t>LightGBM</a:t>
            </a:r>
            <a:r>
              <a:rPr lang="en-US" altLang="ko-KR" sz="2400" dirty="0">
                <a:latin typeface="Hakgyoansim Chulseokbu TTF B" panose="020B0600000101010101" charset="-127"/>
                <a:ea typeface="Hakgyoansim Chulseokbu TTF B" panose="020B0600000101010101" charset="-127"/>
              </a:rPr>
              <a:t> </a:t>
            </a:r>
            <a:r>
              <a:rPr lang="ko-KR" altLang="en-US" sz="2400" dirty="0" err="1">
                <a:latin typeface="Hakgyoansim Chulseokbu TTF B" panose="020B0600000101010101" charset="-127"/>
                <a:ea typeface="Hakgyoansim Chulseokbu TTF B" panose="020B0600000101010101" charset="-127"/>
              </a:rPr>
              <a:t>머신러닝</a:t>
            </a:r>
            <a:r>
              <a:rPr lang="ko-KR" altLang="en-US" sz="2400" dirty="0">
                <a:latin typeface="Hakgyoansim Chulseokbu TTF B" panose="020B0600000101010101" charset="-127"/>
                <a:ea typeface="Hakgyoansim Chulseokbu TTF B" panose="020B0600000101010101" charset="-127"/>
              </a:rPr>
              <a:t> 모델 </a:t>
            </a:r>
            <a:r>
              <a:rPr lang="en-US" altLang="ko-KR" sz="2400" dirty="0">
                <a:latin typeface="Hakgyoansim Chulseokbu TTF B" panose="020B0600000101010101" charset="-127"/>
                <a:ea typeface="Hakgyoansim Chulseokbu TTF B" panose="020B0600000101010101" charset="-127"/>
              </a:rPr>
              <a:t>+ JSON</a:t>
            </a:r>
            <a:r>
              <a:rPr lang="ko-KR" altLang="en-US" sz="2400" dirty="0">
                <a:latin typeface="Hakgyoansim Chulseokbu TTF B" panose="020B0600000101010101" charset="-127"/>
                <a:ea typeface="Hakgyoansim Chulseokbu TTF B" panose="020B0600000101010101" charset="-127"/>
              </a:rPr>
              <a:t>상품 데이터베이스</a:t>
            </a: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333A2F40-E7D6-40A8-50C9-392EACF610DF}"/>
              </a:ext>
            </a:extLst>
          </p:cNvPr>
          <p:cNvSpPr txBox="1"/>
          <p:nvPr/>
        </p:nvSpPr>
        <p:spPr>
          <a:xfrm>
            <a:off x="1555750" y="3162300"/>
            <a:ext cx="5697071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400" b="0" i="0" u="none" strike="noStrike" dirty="0">
                <a:solidFill>
                  <a:srgbClr val="0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자동 추천 시스템</a:t>
            </a:r>
            <a:endParaRPr lang="en-US" sz="4400" b="0" i="0" u="none" strike="noStrike" dirty="0">
              <a:solidFill>
                <a:srgbClr val="000000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121D48AA-0CF0-023C-AC51-9ED0B2199265}"/>
              </a:ext>
            </a:extLst>
          </p:cNvPr>
          <p:cNvSpPr txBox="1"/>
          <p:nvPr/>
        </p:nvSpPr>
        <p:spPr>
          <a:xfrm>
            <a:off x="1555749" y="6438900"/>
            <a:ext cx="5697071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400" b="0" i="0" u="none" strike="noStrike" dirty="0" err="1">
                <a:solidFill>
                  <a:srgbClr val="0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챗봇</a:t>
            </a:r>
            <a:r>
              <a:rPr lang="ko-KR" altLang="en-US" sz="4400" b="0" i="0" u="none" strike="noStrike" dirty="0">
                <a:solidFill>
                  <a:srgbClr val="0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 추천 시스템</a:t>
            </a:r>
            <a:endParaRPr lang="en-US" sz="4400" b="0" i="0" u="none" strike="noStrike" dirty="0">
              <a:solidFill>
                <a:srgbClr val="000000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C4DED9E6-11C9-1976-88FC-04EF26E781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1728334"/>
              </p:ext>
            </p:extLst>
          </p:nvPr>
        </p:nvGraphicFramePr>
        <p:xfrm>
          <a:off x="1784350" y="3957638"/>
          <a:ext cx="14782800" cy="564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id="{7C3F918D-964B-83D5-E23A-25062475CB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1698810"/>
              </p:ext>
            </p:extLst>
          </p:nvPr>
        </p:nvGraphicFramePr>
        <p:xfrm>
          <a:off x="1884777" y="7322643"/>
          <a:ext cx="14682373" cy="564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FCF7DC9-4A07-B1B5-5B9A-274AD7681A53}"/>
              </a:ext>
            </a:extLst>
          </p:cNvPr>
          <p:cNvSpPr txBox="1"/>
          <p:nvPr/>
        </p:nvSpPr>
        <p:spPr>
          <a:xfrm>
            <a:off x="4419600" y="4827809"/>
            <a:ext cx="37480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Python </a:t>
            </a:r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조건문으로 </a:t>
            </a:r>
            <a:endParaRPr lang="en-US" altLang="ko-KR" sz="2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algn="ctr"/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선호 카테고리 점수 계산</a:t>
            </a:r>
            <a:endParaRPr lang="en-US" altLang="ko-KR" sz="2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algn="ctr"/>
            <a:r>
              <a:rPr lang="en-US" altLang="ko-KR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(</a:t>
            </a:r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펀드</a:t>
            </a:r>
            <a:r>
              <a:rPr lang="en-US" altLang="ko-KR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+3</a:t>
            </a:r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점</a:t>
            </a:r>
            <a:r>
              <a:rPr lang="en-US" altLang="ko-KR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, </a:t>
            </a:r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주식 </a:t>
            </a:r>
            <a:r>
              <a:rPr lang="en-US" altLang="ko-KR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+2</a:t>
            </a:r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점</a:t>
            </a:r>
            <a:r>
              <a:rPr lang="en-US" altLang="ko-KR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…)</a:t>
            </a:r>
            <a:endParaRPr lang="ko-KR" altLang="en-US" sz="2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B08D4A-EF11-1DCA-894D-5ED56B49EC4D}"/>
              </a:ext>
            </a:extLst>
          </p:cNvPr>
          <p:cNvSpPr txBox="1"/>
          <p:nvPr/>
        </p:nvSpPr>
        <p:spPr>
          <a:xfrm>
            <a:off x="7391400" y="4859635"/>
            <a:ext cx="37480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err="1">
                <a:latin typeface="Hakgyoansim Chulseokbu TTF B" panose="020B0600000101010101" charset="-127"/>
                <a:ea typeface="Hakgyoansim Chulseokbu TTF B" panose="020B0600000101010101" charset="-127"/>
              </a:rPr>
              <a:t>LightGBM</a:t>
            </a:r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으로</a:t>
            </a:r>
            <a:endParaRPr lang="en-US" altLang="ko-KR" sz="2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algn="ctr"/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개인화 점수 산출</a:t>
            </a:r>
            <a:endParaRPr lang="en-US" altLang="ko-KR" sz="2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algn="ctr"/>
            <a:r>
              <a:rPr lang="en-US" altLang="ko-KR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(</a:t>
            </a:r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최대 </a:t>
            </a:r>
            <a:r>
              <a:rPr lang="en-US" altLang="ko-KR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100</a:t>
            </a:r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점</a:t>
            </a:r>
            <a:r>
              <a:rPr lang="en-US" altLang="ko-KR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)</a:t>
            </a:r>
            <a:endParaRPr lang="ko-KR" altLang="en-US" sz="2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184910-5EFB-B933-789E-7537F46D43E6}"/>
              </a:ext>
            </a:extLst>
          </p:cNvPr>
          <p:cNvSpPr txBox="1"/>
          <p:nvPr/>
        </p:nvSpPr>
        <p:spPr>
          <a:xfrm>
            <a:off x="10210800" y="4983659"/>
            <a:ext cx="37480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Json</a:t>
            </a:r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파싱으로</a:t>
            </a:r>
            <a:endParaRPr lang="en-US" altLang="ko-KR" sz="2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algn="ctr"/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상품 데이터 추출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BE1283-F049-3970-9A27-2ECC9C290A24}"/>
              </a:ext>
            </a:extLst>
          </p:cNvPr>
          <p:cNvSpPr txBox="1"/>
          <p:nvPr/>
        </p:nvSpPr>
        <p:spPr>
          <a:xfrm>
            <a:off x="13030200" y="4983659"/>
            <a:ext cx="37480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점수 기반 정렬로</a:t>
            </a:r>
            <a:endParaRPr lang="en-US" altLang="ko-KR" sz="2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algn="ctr"/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상위 </a:t>
            </a:r>
            <a:r>
              <a:rPr lang="en-US" altLang="ko-KR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3</a:t>
            </a:r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개 추천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B9EAFA-5221-F684-F7E2-8D686465CA5F}"/>
              </a:ext>
            </a:extLst>
          </p:cNvPr>
          <p:cNvSpPr txBox="1"/>
          <p:nvPr/>
        </p:nvSpPr>
        <p:spPr>
          <a:xfrm>
            <a:off x="1447800" y="4950150"/>
            <a:ext cx="37480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사용자 프로필 조회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E152A5-8906-20AD-9CA3-FBBB5B9D4FF5}"/>
              </a:ext>
            </a:extLst>
          </p:cNvPr>
          <p:cNvSpPr txBox="1"/>
          <p:nvPr/>
        </p:nvSpPr>
        <p:spPr>
          <a:xfrm>
            <a:off x="4769644" y="8251983"/>
            <a:ext cx="3048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키워드 매칭으로 투자 목적 분류 </a:t>
            </a:r>
            <a:r>
              <a:rPr lang="en-US" altLang="ko-KR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(</a:t>
            </a:r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펀드</a:t>
            </a:r>
            <a:r>
              <a:rPr lang="en-US" altLang="ko-KR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, </a:t>
            </a:r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주식</a:t>
            </a:r>
            <a:r>
              <a:rPr lang="en-US" altLang="ko-KR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, </a:t>
            </a:r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적금 등</a:t>
            </a:r>
            <a:r>
              <a:rPr lang="en-US" altLang="ko-KR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)</a:t>
            </a:r>
            <a:endParaRPr lang="ko-KR" altLang="en-US" sz="2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4E1083-7515-D790-7DA3-749D1CF1E29E}"/>
              </a:ext>
            </a:extLst>
          </p:cNvPr>
          <p:cNvSpPr txBox="1"/>
          <p:nvPr/>
        </p:nvSpPr>
        <p:spPr>
          <a:xfrm>
            <a:off x="7315200" y="8243966"/>
            <a:ext cx="37480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err="1">
                <a:latin typeface="Hakgyoansim Chulseokbu TTF B" panose="020B0600000101010101" charset="-127"/>
                <a:ea typeface="Hakgyoansim Chulseokbu TTF B" panose="020B0600000101010101" charset="-127"/>
              </a:rPr>
              <a:t>LightGBM</a:t>
            </a:r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으로</a:t>
            </a:r>
            <a:endParaRPr lang="en-US" altLang="ko-KR" sz="2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algn="ctr"/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사용자</a:t>
            </a:r>
            <a:r>
              <a:rPr lang="en-US" altLang="ko-KR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-</a:t>
            </a:r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상품 </a:t>
            </a:r>
            <a:endParaRPr lang="en-US" altLang="ko-KR" sz="2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algn="ctr"/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매칭 점수 계산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3EA99B-4077-1C56-3933-89155C39E086}"/>
              </a:ext>
            </a:extLst>
          </p:cNvPr>
          <p:cNvSpPr txBox="1"/>
          <p:nvPr/>
        </p:nvSpPr>
        <p:spPr>
          <a:xfrm>
            <a:off x="10134600" y="8367990"/>
            <a:ext cx="37480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Json</a:t>
            </a:r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파싱으로</a:t>
            </a:r>
            <a:endParaRPr lang="en-US" altLang="ko-KR" sz="2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algn="ctr"/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상품 데이터 추출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0B4292-CA85-23F6-F7D5-A328C99D2DFF}"/>
              </a:ext>
            </a:extLst>
          </p:cNvPr>
          <p:cNvSpPr txBox="1"/>
          <p:nvPr/>
        </p:nvSpPr>
        <p:spPr>
          <a:xfrm>
            <a:off x="12954000" y="8226504"/>
            <a:ext cx="37480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알고리즘 정렬로 </a:t>
            </a:r>
            <a:endParaRPr lang="en-US" altLang="ko-KR" sz="2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algn="ctr"/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상위 </a:t>
            </a:r>
            <a:r>
              <a:rPr lang="en-US" altLang="ko-KR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6</a:t>
            </a:r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개 추천 </a:t>
            </a:r>
            <a:r>
              <a:rPr lang="en-US" altLang="ko-KR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+ </a:t>
            </a:r>
          </a:p>
          <a:p>
            <a:pPr algn="ctr"/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추천 이유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2DA0CB-E3A8-674C-D0BB-01F51483A7AE}"/>
              </a:ext>
            </a:extLst>
          </p:cNvPr>
          <p:cNvSpPr txBox="1"/>
          <p:nvPr/>
        </p:nvSpPr>
        <p:spPr>
          <a:xfrm>
            <a:off x="1371600" y="8226504"/>
            <a:ext cx="37480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Python </a:t>
            </a:r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정규식으로 자연어에서 </a:t>
            </a:r>
            <a:endParaRPr lang="en-US" altLang="ko-KR" sz="2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algn="ctr"/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나이</a:t>
            </a:r>
            <a:r>
              <a:rPr lang="en-US" altLang="ko-KR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/</a:t>
            </a:r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소득</a:t>
            </a:r>
            <a:r>
              <a:rPr lang="en-US" altLang="ko-KR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/</a:t>
            </a:r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목적 추출</a:t>
            </a:r>
          </a:p>
        </p:txBody>
      </p:sp>
    </p:spTree>
    <p:extLst>
      <p:ext uri="{BB962C8B-B14F-4D97-AF65-F5344CB8AC3E}">
        <p14:creationId xmlns:p14="http://schemas.microsoft.com/office/powerpoint/2010/main" val="3251135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3360E5-ACB7-3B36-068D-B338D7FE6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E9ED7CA-6EA3-FB1B-65E6-778BFFA32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928600" y="8648700"/>
            <a:ext cx="7150100" cy="3581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96C0206-6CFB-8E72-0C34-089DAAF9F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8928100" y="8128000"/>
            <a:ext cx="7150100" cy="441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12106A0-7820-FFD9-7765-9B7567B9884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287000" y="5575300"/>
            <a:ext cx="635000" cy="635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44E05B9-7067-AA96-8163-3BB7F5D0AE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FBBE4497-E2FB-ABA8-4838-65D44E3EAA53}"/>
              </a:ext>
            </a:extLst>
          </p:cNvPr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MIRI COMPANY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2A98BAE-27BA-34AB-DE76-BE152D8E7C77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PRESENTATION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53CB1C99-E951-B147-E2FB-CF0E90668F3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A239FDBE-3A84-C1DB-1E45-01AADF89327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9" name="TextBox 19">
            <a:extLst>
              <a:ext uri="{FF2B5EF4-FFF2-40B4-BE49-F238E27FC236}">
                <a16:creationId xmlns:a16="http://schemas.microsoft.com/office/drawing/2014/main" id="{0AC359D5-48B5-D9D5-7115-73702987F0E7}"/>
              </a:ext>
            </a:extLst>
          </p:cNvPr>
          <p:cNvSpPr txBox="1"/>
          <p:nvPr/>
        </p:nvSpPr>
        <p:spPr>
          <a:xfrm>
            <a:off x="927100" y="1587500"/>
            <a:ext cx="2857500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14800" b="0" i="0" u="none" strike="noStrike" spc="-200" dirty="0">
                <a:solidFill>
                  <a:srgbClr val="ACCEFE"/>
                </a:solidFill>
                <a:latin typeface="Pretendard Bold"/>
              </a:rPr>
              <a:t>05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8B9D8ACB-7352-391A-7BA8-85557D530469}"/>
              </a:ext>
            </a:extLst>
          </p:cNvPr>
          <p:cNvSpPr txBox="1"/>
          <p:nvPr/>
        </p:nvSpPr>
        <p:spPr>
          <a:xfrm>
            <a:off x="927100" y="3911600"/>
            <a:ext cx="83439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altLang="en-US" sz="6600" b="0" i="0" u="none" strike="noStrike" dirty="0">
                <a:solidFill>
                  <a:srgbClr val="FFFFFF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웹 서비스 구현</a:t>
            </a:r>
          </a:p>
        </p:txBody>
      </p:sp>
      <p:pic>
        <p:nvPicPr>
          <p:cNvPr id="21" name="Picture 6">
            <a:extLst>
              <a:ext uri="{FF2B5EF4-FFF2-40B4-BE49-F238E27FC236}">
                <a16:creationId xmlns:a16="http://schemas.microsoft.com/office/drawing/2014/main" id="{C44FE3D4-CCC8-187F-300E-935413149F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7907324"/>
            <a:ext cx="5245100" cy="25400"/>
          </a:xfrm>
          <a:prstGeom prst="rect">
            <a:avLst/>
          </a:prstGeom>
        </p:spPr>
      </p:pic>
      <p:pic>
        <p:nvPicPr>
          <p:cNvPr id="22" name="Picture 10">
            <a:extLst>
              <a:ext uri="{FF2B5EF4-FFF2-40B4-BE49-F238E27FC236}">
                <a16:creationId xmlns:a16="http://schemas.microsoft.com/office/drawing/2014/main" id="{B3B9F04B-9850-2110-4E79-3AE1699A48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7183424"/>
            <a:ext cx="1790700" cy="533400"/>
          </a:xfrm>
          <a:prstGeom prst="rect">
            <a:avLst/>
          </a:prstGeom>
        </p:spPr>
      </p:pic>
      <p:sp>
        <p:nvSpPr>
          <p:cNvPr id="23" name="TextBox 11">
            <a:extLst>
              <a:ext uri="{FF2B5EF4-FFF2-40B4-BE49-F238E27FC236}">
                <a16:creationId xmlns:a16="http://schemas.microsoft.com/office/drawing/2014/main" id="{E46A13B3-804D-9C76-DF8C-3A9A3C40A2F0}"/>
              </a:ext>
            </a:extLst>
          </p:cNvPr>
          <p:cNvSpPr txBox="1"/>
          <p:nvPr/>
        </p:nvSpPr>
        <p:spPr>
          <a:xfrm>
            <a:off x="1206500" y="7272324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900" dirty="0">
                <a:solidFill>
                  <a:srgbClr val="004AB6"/>
                </a:solidFill>
                <a:latin typeface="Pretendard SemiBold"/>
              </a:rPr>
              <a:t>Part</a:t>
            </a:r>
            <a:r>
              <a:rPr kumimoji="0" lang="en-US" altLang="ko-KR" sz="1900" b="0" i="0" u="none" strike="noStrike" kern="1200" cap="none" spc="0" normalizeH="0" baseline="0" noProof="0" dirty="0">
                <a:ln>
                  <a:noFill/>
                </a:ln>
                <a:solidFill>
                  <a:srgbClr val="004AB6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FA15BCE4-AE6C-783F-7D09-F73A51E2EE7B}"/>
              </a:ext>
            </a:extLst>
          </p:cNvPr>
          <p:cNvSpPr txBox="1"/>
          <p:nvPr/>
        </p:nvSpPr>
        <p:spPr>
          <a:xfrm>
            <a:off x="2921000" y="7234224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300" b="0" i="0" u="none" strike="noStrike" dirty="0">
                <a:solidFill>
                  <a:srgbClr val="FFFFFF"/>
                </a:solidFill>
                <a:ea typeface="Pretendard SemiBold"/>
              </a:rPr>
              <a:t>시스템 아키텍처</a:t>
            </a:r>
            <a:endParaRPr lang="ko-KR" sz="23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25" name="Picture 13">
            <a:extLst>
              <a:ext uri="{FF2B5EF4-FFF2-40B4-BE49-F238E27FC236}">
                <a16:creationId xmlns:a16="http://schemas.microsoft.com/office/drawing/2014/main" id="{1A4ED9E4-0733-6405-A2CB-C39EE9A915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8834424"/>
            <a:ext cx="5245100" cy="25400"/>
          </a:xfrm>
          <a:prstGeom prst="rect">
            <a:avLst/>
          </a:prstGeom>
        </p:spPr>
      </p:pic>
      <p:pic>
        <p:nvPicPr>
          <p:cNvPr id="26" name="Picture 15">
            <a:extLst>
              <a:ext uri="{FF2B5EF4-FFF2-40B4-BE49-F238E27FC236}">
                <a16:creationId xmlns:a16="http://schemas.microsoft.com/office/drawing/2014/main" id="{A434E60B-8402-5594-098A-BB85DB71F2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8110524"/>
            <a:ext cx="1790700" cy="533400"/>
          </a:xfrm>
          <a:prstGeom prst="rect">
            <a:avLst/>
          </a:prstGeom>
        </p:spPr>
      </p:pic>
      <p:sp>
        <p:nvSpPr>
          <p:cNvPr id="27" name="TextBox 16">
            <a:extLst>
              <a:ext uri="{FF2B5EF4-FFF2-40B4-BE49-F238E27FC236}">
                <a16:creationId xmlns:a16="http://schemas.microsoft.com/office/drawing/2014/main" id="{7AC4ECE9-C920-C1D4-8AF1-EBD317F388C5}"/>
              </a:ext>
            </a:extLst>
          </p:cNvPr>
          <p:cNvSpPr txBox="1"/>
          <p:nvPr/>
        </p:nvSpPr>
        <p:spPr>
          <a:xfrm>
            <a:off x="1206500" y="8199424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900" dirty="0">
                <a:solidFill>
                  <a:srgbClr val="004AB6"/>
                </a:solidFill>
                <a:latin typeface="Pretendard SemiBold"/>
              </a:rPr>
              <a:t>Part2</a:t>
            </a:r>
            <a:endParaRPr kumimoji="0" lang="en-US" altLang="ko-KR" sz="1900" b="0" i="0" u="none" strike="noStrike" kern="1200" cap="none" spc="0" normalizeH="0" baseline="0" noProof="0" dirty="0">
              <a:ln>
                <a:noFill/>
              </a:ln>
              <a:solidFill>
                <a:srgbClr val="004AB6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28" name="TextBox 17">
            <a:extLst>
              <a:ext uri="{FF2B5EF4-FFF2-40B4-BE49-F238E27FC236}">
                <a16:creationId xmlns:a16="http://schemas.microsoft.com/office/drawing/2014/main" id="{1DDDEDC2-1B4C-F7B8-F023-AF807766B25A}"/>
              </a:ext>
            </a:extLst>
          </p:cNvPr>
          <p:cNvSpPr txBox="1"/>
          <p:nvPr/>
        </p:nvSpPr>
        <p:spPr>
          <a:xfrm>
            <a:off x="2921000" y="8161324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300" dirty="0">
                <a:solidFill>
                  <a:srgbClr val="FFFFFF"/>
                </a:solidFill>
                <a:ea typeface="Pretendard SemiBold"/>
              </a:rPr>
              <a:t>메인 앱 화면</a:t>
            </a:r>
            <a:endParaRPr lang="ko-KR" sz="23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29" name="Picture 6">
            <a:extLst>
              <a:ext uri="{FF2B5EF4-FFF2-40B4-BE49-F238E27FC236}">
                <a16:creationId xmlns:a16="http://schemas.microsoft.com/office/drawing/2014/main" id="{CBC8C297-E220-F14F-B975-92F3C1ED8B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820" y="9745660"/>
            <a:ext cx="5245100" cy="25400"/>
          </a:xfrm>
          <a:prstGeom prst="rect">
            <a:avLst/>
          </a:prstGeom>
        </p:spPr>
      </p:pic>
      <p:pic>
        <p:nvPicPr>
          <p:cNvPr id="30" name="Picture 10">
            <a:extLst>
              <a:ext uri="{FF2B5EF4-FFF2-40B4-BE49-F238E27FC236}">
                <a16:creationId xmlns:a16="http://schemas.microsoft.com/office/drawing/2014/main" id="{57A05E2E-81B8-DBF3-DCBA-799B2537CC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820" y="9021760"/>
            <a:ext cx="1790700" cy="533400"/>
          </a:xfrm>
          <a:prstGeom prst="rect">
            <a:avLst/>
          </a:prstGeom>
        </p:spPr>
      </p:pic>
      <p:sp>
        <p:nvSpPr>
          <p:cNvPr id="31" name="TextBox 11">
            <a:extLst>
              <a:ext uri="{FF2B5EF4-FFF2-40B4-BE49-F238E27FC236}">
                <a16:creationId xmlns:a16="http://schemas.microsoft.com/office/drawing/2014/main" id="{E91D1C25-E221-A2CD-D335-7F14F5F937E9}"/>
              </a:ext>
            </a:extLst>
          </p:cNvPr>
          <p:cNvSpPr txBox="1"/>
          <p:nvPr/>
        </p:nvSpPr>
        <p:spPr>
          <a:xfrm>
            <a:off x="1216020" y="9110660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900" dirty="0">
                <a:solidFill>
                  <a:srgbClr val="004AB6"/>
                </a:solidFill>
                <a:latin typeface="Pretendard SemiBold"/>
              </a:rPr>
              <a:t>Part3</a:t>
            </a:r>
            <a:endParaRPr kumimoji="0" lang="en-US" altLang="ko-KR" sz="1900" b="0" i="0" u="none" strike="noStrike" kern="1200" cap="none" spc="0" normalizeH="0" baseline="0" noProof="0" dirty="0">
              <a:ln>
                <a:noFill/>
              </a:ln>
              <a:solidFill>
                <a:srgbClr val="004AB6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id="{3B0D025E-2897-7348-4B3C-1AE67076254B}"/>
              </a:ext>
            </a:extLst>
          </p:cNvPr>
          <p:cNvSpPr txBox="1"/>
          <p:nvPr/>
        </p:nvSpPr>
        <p:spPr>
          <a:xfrm>
            <a:off x="2930520" y="9072560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300" dirty="0">
                <a:solidFill>
                  <a:srgbClr val="FFFFFF"/>
                </a:solidFill>
                <a:ea typeface="Pretendard SemiBold"/>
              </a:rPr>
              <a:t>앱</a:t>
            </a:r>
            <a:r>
              <a:rPr lang="ko-KR" altLang="en-US" sz="2300" b="0" i="0" u="none" strike="noStrike" dirty="0">
                <a:solidFill>
                  <a:srgbClr val="FFFFFF"/>
                </a:solidFill>
                <a:ea typeface="Pretendard SemiBold"/>
              </a:rPr>
              <a:t> 시연</a:t>
            </a:r>
            <a:endParaRPr lang="ko-KR" sz="23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7039100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34A38C-4BFE-D8CF-8F16-C376EE466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65F0C18F-101F-2C09-DAD7-6F0B0D0FB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D2A28357-BDE9-7656-286E-1A9144C2C7B0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5699076-3A1F-5E79-9D99-FD21FE6F94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0707" b="34160"/>
          <a:stretch/>
        </p:blipFill>
        <p:spPr>
          <a:xfrm>
            <a:off x="1623770" y="1656850"/>
            <a:ext cx="6968679" cy="7580222"/>
          </a:xfrm>
          <a:prstGeom prst="rect">
            <a:avLst/>
          </a:prstGeom>
        </p:spPr>
      </p:pic>
      <p:sp>
        <p:nvSpPr>
          <p:cNvPr id="25" name="TextBox 21">
            <a:extLst>
              <a:ext uri="{FF2B5EF4-FFF2-40B4-BE49-F238E27FC236}">
                <a16:creationId xmlns:a16="http://schemas.microsoft.com/office/drawing/2014/main" id="{73F2F27B-D53B-F994-9D6E-AAC72DECEE1E}"/>
              </a:ext>
            </a:extLst>
          </p:cNvPr>
          <p:cNvSpPr txBox="1"/>
          <p:nvPr/>
        </p:nvSpPr>
        <p:spPr>
          <a:xfrm>
            <a:off x="9144000" y="1193800"/>
            <a:ext cx="3327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793E90D3-78CC-6E3B-5155-774457B2E398}"/>
              </a:ext>
            </a:extLst>
          </p:cNvPr>
          <p:cNvSpPr txBox="1"/>
          <p:nvPr/>
        </p:nvSpPr>
        <p:spPr>
          <a:xfrm>
            <a:off x="9520891" y="1130300"/>
            <a:ext cx="9220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dirty="0">
                <a:solidFill>
                  <a:srgbClr val="201A74"/>
                </a:solidFill>
                <a:ea typeface="Hakgyoansim Chulseokbu TTF B"/>
              </a:rPr>
              <a:t>메인 앱 구조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BD2EDF6-8314-7E5A-4A69-2B9E95ED1127}"/>
              </a:ext>
            </a:extLst>
          </p:cNvPr>
          <p:cNvCxnSpPr>
            <a:cxnSpLocks/>
          </p:cNvCxnSpPr>
          <p:nvPr/>
        </p:nvCxnSpPr>
        <p:spPr>
          <a:xfrm flipV="1">
            <a:off x="2766770" y="3837706"/>
            <a:ext cx="14092238" cy="64904"/>
          </a:xfrm>
          <a:prstGeom prst="line">
            <a:avLst/>
          </a:prstGeom>
          <a:ln w="762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BCBA5C4-2133-4B8E-C2DE-2ED72DABCEAF}"/>
              </a:ext>
            </a:extLst>
          </p:cNvPr>
          <p:cNvCxnSpPr>
            <a:cxnSpLocks/>
          </p:cNvCxnSpPr>
          <p:nvPr/>
        </p:nvCxnSpPr>
        <p:spPr>
          <a:xfrm>
            <a:off x="16498001" y="3596406"/>
            <a:ext cx="346720" cy="241300"/>
          </a:xfrm>
          <a:prstGeom prst="line">
            <a:avLst/>
          </a:prstGeom>
          <a:ln w="762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04128C3-6CF0-81B2-E9DB-6050912872AF}"/>
              </a:ext>
            </a:extLst>
          </p:cNvPr>
          <p:cNvSpPr txBox="1"/>
          <p:nvPr/>
        </p:nvSpPr>
        <p:spPr>
          <a:xfrm>
            <a:off x="8557970" y="3081510"/>
            <a:ext cx="716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#</a:t>
            </a:r>
            <a:r>
              <a:rPr lang="en-US" altLang="ko-KR" sz="3600" dirty="0">
                <a:latin typeface="Hakgyoansim Chulseokbu TTF B" panose="020B0600000101010101" charset="-127"/>
                <a:ea typeface="Hakgyoansim Chulseokbu TTF B" panose="020B0600000101010101" charset="-127"/>
              </a:rPr>
              <a:t> </a:t>
            </a:r>
            <a:r>
              <a:rPr lang="ko-KR" altLang="en-US" sz="3600" dirty="0">
                <a:latin typeface="Hakgyoansim Chulseokbu TTF B" panose="020B0600000101010101" charset="-127"/>
                <a:ea typeface="Hakgyoansim Chulseokbu TTF B" panose="020B0600000101010101" charset="-127"/>
              </a:rPr>
              <a:t>사용자 인증 및 프로필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D6709393-5DE7-21BA-7D71-6482C3E43A83}"/>
              </a:ext>
            </a:extLst>
          </p:cNvPr>
          <p:cNvCxnSpPr>
            <a:cxnSpLocks/>
          </p:cNvCxnSpPr>
          <p:nvPr/>
        </p:nvCxnSpPr>
        <p:spPr>
          <a:xfrm>
            <a:off x="16498001" y="4394016"/>
            <a:ext cx="346720" cy="241300"/>
          </a:xfrm>
          <a:prstGeom prst="line">
            <a:avLst/>
          </a:prstGeom>
          <a:ln w="762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51B7A87-D87B-FE93-73EF-073DA94542F1}"/>
              </a:ext>
            </a:extLst>
          </p:cNvPr>
          <p:cNvCxnSpPr>
            <a:cxnSpLocks/>
          </p:cNvCxnSpPr>
          <p:nvPr/>
        </p:nvCxnSpPr>
        <p:spPr>
          <a:xfrm>
            <a:off x="16498001" y="6001935"/>
            <a:ext cx="346720" cy="241300"/>
          </a:xfrm>
          <a:prstGeom prst="line">
            <a:avLst/>
          </a:prstGeom>
          <a:ln w="762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CFE51C36-A43D-3E5F-80E6-AF60E4DC7DFA}"/>
              </a:ext>
            </a:extLst>
          </p:cNvPr>
          <p:cNvCxnSpPr>
            <a:cxnSpLocks/>
          </p:cNvCxnSpPr>
          <p:nvPr/>
        </p:nvCxnSpPr>
        <p:spPr>
          <a:xfrm>
            <a:off x="16512288" y="7397784"/>
            <a:ext cx="346720" cy="241300"/>
          </a:xfrm>
          <a:prstGeom prst="line">
            <a:avLst/>
          </a:prstGeom>
          <a:ln w="762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47DDF8CB-8E2F-A5AD-2EDB-291BCD9CCFCF}"/>
              </a:ext>
            </a:extLst>
          </p:cNvPr>
          <p:cNvCxnSpPr>
            <a:cxnSpLocks/>
          </p:cNvCxnSpPr>
          <p:nvPr/>
        </p:nvCxnSpPr>
        <p:spPr>
          <a:xfrm>
            <a:off x="16517050" y="8204919"/>
            <a:ext cx="346720" cy="241300"/>
          </a:xfrm>
          <a:prstGeom prst="line">
            <a:avLst/>
          </a:prstGeom>
          <a:ln w="762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4AB0510F-0F26-9FA1-4209-F15E5D881D6B}"/>
              </a:ext>
            </a:extLst>
          </p:cNvPr>
          <p:cNvCxnSpPr>
            <a:cxnSpLocks/>
          </p:cNvCxnSpPr>
          <p:nvPr/>
        </p:nvCxnSpPr>
        <p:spPr>
          <a:xfrm>
            <a:off x="16512288" y="9031039"/>
            <a:ext cx="346720" cy="241300"/>
          </a:xfrm>
          <a:prstGeom prst="line">
            <a:avLst/>
          </a:prstGeom>
          <a:ln w="762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5F2AD422-311B-6210-0EC6-B13133BA4826}"/>
              </a:ext>
            </a:extLst>
          </p:cNvPr>
          <p:cNvSpPr txBox="1"/>
          <p:nvPr/>
        </p:nvSpPr>
        <p:spPr>
          <a:xfrm>
            <a:off x="8557970" y="3947244"/>
            <a:ext cx="7191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#</a:t>
            </a:r>
            <a:r>
              <a:rPr lang="en-US" altLang="ko-KR" sz="3600" dirty="0">
                <a:latin typeface="Hakgyoansim Chulseokbu TTF B" panose="020B0600000101010101" charset="-127"/>
                <a:ea typeface="Hakgyoansim Chulseokbu TTF B" panose="020B0600000101010101" charset="-127"/>
              </a:rPr>
              <a:t> </a:t>
            </a:r>
            <a:r>
              <a:rPr lang="en-US" altLang="ko-KR" sz="3600" dirty="0">
                <a:solidFill>
                  <a:srgbClr val="0000CC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AI </a:t>
            </a:r>
            <a:r>
              <a:rPr lang="ko-KR" altLang="en-US" sz="3600" dirty="0" err="1">
                <a:solidFill>
                  <a:srgbClr val="0000CC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챗봇</a:t>
            </a:r>
            <a:r>
              <a:rPr lang="ko-KR" altLang="en-US" sz="3600" dirty="0">
                <a:solidFill>
                  <a:srgbClr val="0000CC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 서비스</a:t>
            </a:r>
            <a:r>
              <a:rPr lang="en-US" altLang="ko-KR" sz="3600" dirty="0">
                <a:solidFill>
                  <a:srgbClr val="0000CC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(RAG</a:t>
            </a:r>
            <a:r>
              <a:rPr lang="ko-KR" altLang="en-US" sz="3600" dirty="0">
                <a:solidFill>
                  <a:srgbClr val="0000CC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기반</a:t>
            </a:r>
            <a:r>
              <a:rPr lang="en-US" altLang="ko-KR" sz="3600" dirty="0">
                <a:solidFill>
                  <a:srgbClr val="0000CC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)</a:t>
            </a:r>
            <a:endParaRPr lang="ko-KR" altLang="en-US" sz="3600" dirty="0">
              <a:solidFill>
                <a:srgbClr val="0000CC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94C868A-B3D1-FCE8-3368-3F3AFD9FAEDB}"/>
              </a:ext>
            </a:extLst>
          </p:cNvPr>
          <p:cNvSpPr txBox="1"/>
          <p:nvPr/>
        </p:nvSpPr>
        <p:spPr>
          <a:xfrm>
            <a:off x="8590330" y="5548252"/>
            <a:ext cx="8658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#</a:t>
            </a:r>
            <a:r>
              <a:rPr lang="en-US" altLang="ko-KR" sz="3600" dirty="0">
                <a:latin typeface="Hakgyoansim Chulseokbu TTF B" panose="020B0600000101010101" charset="-127"/>
                <a:ea typeface="Hakgyoansim Chulseokbu TTF B" panose="020B0600000101010101" charset="-127"/>
              </a:rPr>
              <a:t> </a:t>
            </a:r>
            <a:r>
              <a:rPr lang="ko-KR" altLang="en-US" sz="3600" dirty="0">
                <a:latin typeface="Hakgyoansim Chulseokbu TTF B" panose="020B0600000101010101" charset="-127"/>
                <a:ea typeface="Hakgyoansim Chulseokbu TTF B" panose="020B0600000101010101" charset="-127"/>
              </a:rPr>
              <a:t>고객지원 </a:t>
            </a:r>
            <a:r>
              <a:rPr lang="en-US" altLang="ko-KR" sz="3600" dirty="0">
                <a:latin typeface="Hakgyoansim Chulseokbu TTF B" panose="020B0600000101010101" charset="-127"/>
                <a:ea typeface="Hakgyoansim Chulseokbu TTF B" panose="020B0600000101010101" charset="-127"/>
              </a:rPr>
              <a:t>(</a:t>
            </a:r>
            <a:r>
              <a:rPr lang="ko-KR" altLang="en-US" sz="3600" dirty="0">
                <a:latin typeface="Hakgyoansim Chulseokbu TTF B" panose="020B0600000101010101" charset="-127"/>
                <a:ea typeface="Hakgyoansim Chulseokbu TTF B" panose="020B0600000101010101" charset="-127"/>
              </a:rPr>
              <a:t>공지사항</a:t>
            </a:r>
            <a:r>
              <a:rPr lang="en-US" altLang="ko-KR" sz="3600" dirty="0">
                <a:latin typeface="Hakgyoansim Chulseokbu TTF B" panose="020B0600000101010101" charset="-127"/>
                <a:ea typeface="Hakgyoansim Chulseokbu TTF B" panose="020B0600000101010101" charset="-127"/>
              </a:rPr>
              <a:t>, </a:t>
            </a:r>
            <a:r>
              <a:rPr lang="ko-KR" altLang="en-US" sz="3600" dirty="0">
                <a:latin typeface="Hakgyoansim Chulseokbu TTF B" panose="020B0600000101010101" charset="-127"/>
                <a:ea typeface="Hakgyoansim Chulseokbu TTF B" panose="020B0600000101010101" charset="-127"/>
              </a:rPr>
              <a:t>서비스 가이드</a:t>
            </a:r>
            <a:r>
              <a:rPr lang="en-US" altLang="ko-KR" sz="3600" dirty="0">
                <a:latin typeface="Hakgyoansim Chulseokbu TTF B" panose="020B0600000101010101" charset="-127"/>
                <a:ea typeface="Hakgyoansim Chulseokbu TTF B" panose="020B0600000101010101" charset="-127"/>
              </a:rPr>
              <a:t>)</a:t>
            </a:r>
            <a:endParaRPr lang="ko-KR" altLang="en-US" sz="36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098D508-5B50-874C-752C-8F3E18C8472D}"/>
              </a:ext>
            </a:extLst>
          </p:cNvPr>
          <p:cNvSpPr txBox="1"/>
          <p:nvPr/>
        </p:nvSpPr>
        <p:spPr>
          <a:xfrm>
            <a:off x="8635856" y="6895449"/>
            <a:ext cx="7099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#</a:t>
            </a:r>
            <a:r>
              <a:rPr lang="en-US" altLang="ko-KR" sz="3600" dirty="0">
                <a:latin typeface="Hakgyoansim Chulseokbu TTF B" panose="020B0600000101010101" charset="-127"/>
                <a:ea typeface="Hakgyoansim Chulseokbu TTF B" panose="020B0600000101010101" charset="-127"/>
              </a:rPr>
              <a:t> </a:t>
            </a:r>
            <a:r>
              <a:rPr lang="ko-KR" altLang="en-US" sz="3600" dirty="0">
                <a:latin typeface="Hakgyoansim Chulseokbu TTF B" panose="020B0600000101010101" charset="-127"/>
                <a:ea typeface="Hakgyoansim Chulseokbu TTF B" panose="020B0600000101010101" charset="-127"/>
              </a:rPr>
              <a:t>메인 페이지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4C3D4B3-71D0-0663-31C4-EAF3E99DFDEA}"/>
              </a:ext>
            </a:extLst>
          </p:cNvPr>
          <p:cNvSpPr txBox="1"/>
          <p:nvPr/>
        </p:nvSpPr>
        <p:spPr>
          <a:xfrm>
            <a:off x="8615938" y="7760728"/>
            <a:ext cx="7099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#</a:t>
            </a:r>
            <a:r>
              <a:rPr lang="en-US" altLang="ko-KR" sz="3600" dirty="0">
                <a:latin typeface="Hakgyoansim Chulseokbu TTF B" panose="020B0600000101010101" charset="-127"/>
                <a:ea typeface="Hakgyoansim Chulseokbu TTF B" panose="020B0600000101010101" charset="-127"/>
              </a:rPr>
              <a:t> </a:t>
            </a:r>
            <a:r>
              <a:rPr lang="ko-KR" altLang="en-US" sz="3600" dirty="0">
                <a:latin typeface="Hakgyoansim Chulseokbu TTF B" panose="020B0600000101010101" charset="-127"/>
                <a:ea typeface="Hakgyoansim Chulseokbu TTF B" panose="020B0600000101010101" charset="-127"/>
              </a:rPr>
              <a:t>금융뉴스 </a:t>
            </a:r>
            <a:r>
              <a:rPr lang="ko-KR" altLang="en-US" sz="3600" dirty="0" err="1">
                <a:latin typeface="Hakgyoansim Chulseokbu TTF B" panose="020B0600000101010101" charset="-127"/>
                <a:ea typeface="Hakgyoansim Chulseokbu TTF B" panose="020B0600000101010101" charset="-127"/>
              </a:rPr>
              <a:t>크롤링</a:t>
            </a:r>
            <a:r>
              <a:rPr lang="ko-KR" altLang="en-US" sz="3600" dirty="0">
                <a:latin typeface="Hakgyoansim Chulseokbu TTF B" panose="020B0600000101010101" charset="-127"/>
                <a:ea typeface="Hakgyoansim Chulseokbu TTF B" panose="020B0600000101010101" charset="-127"/>
              </a:rPr>
              <a:t> 및 제공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C69D5AA-385B-63B8-DCC6-72B5E32ED40C}"/>
              </a:ext>
            </a:extLst>
          </p:cNvPr>
          <p:cNvSpPr txBox="1"/>
          <p:nvPr/>
        </p:nvSpPr>
        <p:spPr>
          <a:xfrm>
            <a:off x="8635856" y="8590741"/>
            <a:ext cx="7099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#</a:t>
            </a:r>
            <a:r>
              <a:rPr lang="en-US" altLang="ko-KR" sz="3600" dirty="0">
                <a:solidFill>
                  <a:srgbClr val="0000CC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 </a:t>
            </a:r>
            <a:r>
              <a:rPr lang="ko-KR" altLang="en-US" sz="3600" dirty="0">
                <a:solidFill>
                  <a:srgbClr val="0000CC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금융상품 추천 시스템</a:t>
            </a:r>
          </a:p>
        </p:txBody>
      </p: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0D6ADE0D-9273-0157-2400-5900FE7578C6}"/>
              </a:ext>
            </a:extLst>
          </p:cNvPr>
          <p:cNvCxnSpPr>
            <a:cxnSpLocks/>
          </p:cNvCxnSpPr>
          <p:nvPr/>
        </p:nvCxnSpPr>
        <p:spPr>
          <a:xfrm flipV="1">
            <a:off x="2752483" y="4648077"/>
            <a:ext cx="14092238" cy="64904"/>
          </a:xfrm>
          <a:prstGeom prst="line">
            <a:avLst/>
          </a:prstGeom>
          <a:ln w="762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3D4DB874-9B7A-7D81-E0C8-727072CB58A5}"/>
              </a:ext>
            </a:extLst>
          </p:cNvPr>
          <p:cNvCxnSpPr>
            <a:cxnSpLocks/>
          </p:cNvCxnSpPr>
          <p:nvPr/>
        </p:nvCxnSpPr>
        <p:spPr>
          <a:xfrm flipV="1">
            <a:off x="2738195" y="6245725"/>
            <a:ext cx="14092238" cy="64904"/>
          </a:xfrm>
          <a:prstGeom prst="line">
            <a:avLst/>
          </a:prstGeom>
          <a:ln w="762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C9951817-F2EC-9884-566E-CB658D269943}"/>
              </a:ext>
            </a:extLst>
          </p:cNvPr>
          <p:cNvCxnSpPr>
            <a:cxnSpLocks/>
          </p:cNvCxnSpPr>
          <p:nvPr/>
        </p:nvCxnSpPr>
        <p:spPr>
          <a:xfrm flipV="1">
            <a:off x="2747720" y="7647270"/>
            <a:ext cx="14092238" cy="64904"/>
          </a:xfrm>
          <a:prstGeom prst="line">
            <a:avLst/>
          </a:prstGeom>
          <a:ln w="762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25D517BA-8C01-BE48-B2A1-E1E46C909A59}"/>
              </a:ext>
            </a:extLst>
          </p:cNvPr>
          <p:cNvCxnSpPr>
            <a:cxnSpLocks/>
          </p:cNvCxnSpPr>
          <p:nvPr/>
        </p:nvCxnSpPr>
        <p:spPr>
          <a:xfrm flipV="1">
            <a:off x="2766770" y="8462337"/>
            <a:ext cx="14092238" cy="64904"/>
          </a:xfrm>
          <a:prstGeom prst="line">
            <a:avLst/>
          </a:prstGeom>
          <a:ln w="762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4C959261-AB8D-90E8-8EE8-8E239251F261}"/>
              </a:ext>
            </a:extLst>
          </p:cNvPr>
          <p:cNvCxnSpPr>
            <a:cxnSpLocks/>
          </p:cNvCxnSpPr>
          <p:nvPr/>
        </p:nvCxnSpPr>
        <p:spPr>
          <a:xfrm flipV="1">
            <a:off x="2762007" y="9288214"/>
            <a:ext cx="14092238" cy="64904"/>
          </a:xfrm>
          <a:prstGeom prst="line">
            <a:avLst/>
          </a:prstGeom>
          <a:ln w="762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Picture 9">
            <a:extLst>
              <a:ext uri="{FF2B5EF4-FFF2-40B4-BE49-F238E27FC236}">
                <a16:creationId xmlns:a16="http://schemas.microsoft.com/office/drawing/2014/main" id="{8776547E-83D4-1C86-0E0F-0514AD2AD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132" name="TextBox 16">
            <a:extLst>
              <a:ext uri="{FF2B5EF4-FFF2-40B4-BE49-F238E27FC236}">
                <a16:creationId xmlns:a16="http://schemas.microsoft.com/office/drawing/2014/main" id="{7280AF09-12B6-3493-8C69-17EDC54CA3C8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Part1-1</a:t>
            </a:r>
          </a:p>
        </p:txBody>
      </p:sp>
    </p:spTree>
    <p:extLst>
      <p:ext uri="{BB962C8B-B14F-4D97-AF65-F5344CB8AC3E}">
        <p14:creationId xmlns:p14="http://schemas.microsoft.com/office/powerpoint/2010/main" val="28563657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2FAE6-3F80-0B13-CA03-49919CFE1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49CCE967-C1E8-5D24-1CB6-C3AD53385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0D12D42B-0DF1-1907-B9A7-21B52BA57447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25" name="TextBox 21">
            <a:extLst>
              <a:ext uri="{FF2B5EF4-FFF2-40B4-BE49-F238E27FC236}">
                <a16:creationId xmlns:a16="http://schemas.microsoft.com/office/drawing/2014/main" id="{93B71424-BFE7-AB08-6EEA-FC19F3B3A6F8}"/>
              </a:ext>
            </a:extLst>
          </p:cNvPr>
          <p:cNvSpPr txBox="1"/>
          <p:nvPr/>
        </p:nvSpPr>
        <p:spPr>
          <a:xfrm>
            <a:off x="0" y="1193800"/>
            <a:ext cx="3327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DD5DE0E1-0376-B6D4-DEAF-5DE2C89E8320}"/>
              </a:ext>
            </a:extLst>
          </p:cNvPr>
          <p:cNvSpPr txBox="1"/>
          <p:nvPr/>
        </p:nvSpPr>
        <p:spPr>
          <a:xfrm>
            <a:off x="1981200" y="1117439"/>
            <a:ext cx="838611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웹 화면 소개 </a:t>
            </a:r>
            <a:r>
              <a:rPr lang="en-US" altLang="ko-KR" sz="6700" b="0" i="0" u="none" strike="noStrike" dirty="0">
                <a:solidFill>
                  <a:srgbClr val="201A74"/>
                </a:solidFill>
                <a:ea typeface="Hakgyoansim Chulseokbu TTF B"/>
              </a:rPr>
              <a:t>- </a:t>
            </a:r>
            <a:r>
              <a:rPr lang="ko-KR" altLang="en-US" sz="6700" b="0" i="0" u="none" strike="noStrike" dirty="0" err="1">
                <a:solidFill>
                  <a:srgbClr val="201A74"/>
                </a:solidFill>
                <a:ea typeface="Hakgyoansim Chulseokbu TTF B"/>
              </a:rPr>
              <a:t>메뉴바</a:t>
            </a: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 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131" name="Picture 9">
            <a:extLst>
              <a:ext uri="{FF2B5EF4-FFF2-40B4-BE49-F238E27FC236}">
                <a16:creationId xmlns:a16="http://schemas.microsoft.com/office/drawing/2014/main" id="{EDE63A07-F4E5-5C24-7F5E-E0668F962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132" name="TextBox 16">
            <a:extLst>
              <a:ext uri="{FF2B5EF4-FFF2-40B4-BE49-F238E27FC236}">
                <a16:creationId xmlns:a16="http://schemas.microsoft.com/office/drawing/2014/main" id="{2F2BFD71-D74F-73ED-E4FC-58F6670DB4CD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Part1-1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F85D8D-D341-C3C4-AB43-352BC2026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37" y="3877289"/>
            <a:ext cx="17001663" cy="203232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27FD699-A656-2A90-9781-7518FDC15D00}"/>
              </a:ext>
            </a:extLst>
          </p:cNvPr>
          <p:cNvSpPr/>
          <p:nvPr/>
        </p:nvSpPr>
        <p:spPr>
          <a:xfrm>
            <a:off x="1866900" y="7480139"/>
            <a:ext cx="14554200" cy="13147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/>
              <a:t>5</a:t>
            </a:r>
            <a:r>
              <a:rPr lang="ko-KR" altLang="en-US" sz="2800" dirty="0"/>
              <a:t>개의 대메뉴로 금융 서비스의 주요 기능을 명확하게 구분하여</a:t>
            </a:r>
            <a:endParaRPr lang="en-US" altLang="ko-KR" sz="2800" dirty="0"/>
          </a:p>
          <a:p>
            <a:pPr algn="ctr">
              <a:lnSpc>
                <a:spcPct val="150000"/>
              </a:lnSpc>
            </a:pPr>
            <a:r>
              <a:rPr lang="ko-KR" altLang="en-US" sz="2800" dirty="0"/>
              <a:t>사용자가 원하는 서비스에 바로 접근할 수 있도록 설계된 네비게이션입니다</a:t>
            </a:r>
            <a:r>
              <a:rPr lang="en-US" altLang="ko-KR" sz="2800" dirty="0"/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CA64C4E-2617-B8D8-0D5B-ECF9782F9B7A}"/>
              </a:ext>
            </a:extLst>
          </p:cNvPr>
          <p:cNvSpPr/>
          <p:nvPr/>
        </p:nvSpPr>
        <p:spPr>
          <a:xfrm>
            <a:off x="4838700" y="3521849"/>
            <a:ext cx="8610600" cy="2743200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E1C9C32-B556-43C7-DBEF-68440E4079C7}"/>
              </a:ext>
            </a:extLst>
          </p:cNvPr>
          <p:cNvCxnSpPr>
            <a:stCxn id="8" idx="2"/>
          </p:cNvCxnSpPr>
          <p:nvPr/>
        </p:nvCxnSpPr>
        <p:spPr>
          <a:xfrm>
            <a:off x="9144000" y="6265049"/>
            <a:ext cx="0" cy="859651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913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EDA293-40E4-945C-BBC8-4B1191917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089DFFD-2B68-8A14-42E4-2077311FF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928600" y="8648700"/>
            <a:ext cx="7150100" cy="3581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827D022-6BA3-9473-E91E-6D659CFAD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8928100" y="8128000"/>
            <a:ext cx="7150100" cy="441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FA1D2CD-DFA2-4F84-B97F-C70B714CF7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287000" y="5575300"/>
            <a:ext cx="635000" cy="635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1E45A63-5FB0-120F-6527-3B0A53CD5D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90290CF-9354-D03E-17B8-D98E855CB9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7868557"/>
            <a:ext cx="5245100" cy="254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A15C240D-CF2C-F3F2-2FBC-4B0A6FC531B3}"/>
              </a:ext>
            </a:extLst>
          </p:cNvPr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CODEDOC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89CE7BA9-3FB7-48AA-E213-F1B5B4DD2D78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PRESENTATION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1F54223B-9658-FFA8-648F-062296D168F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3A57AA8E-2A71-FE3B-37D5-887834DC64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7144657"/>
            <a:ext cx="1790700" cy="5334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8C14DC2A-42CD-828A-F405-F66BCB3EDF5E}"/>
              </a:ext>
            </a:extLst>
          </p:cNvPr>
          <p:cNvSpPr txBox="1"/>
          <p:nvPr/>
        </p:nvSpPr>
        <p:spPr>
          <a:xfrm>
            <a:off x="1206500" y="7233557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0" dirty="0">
                <a:solidFill>
                  <a:srgbClr val="004AB6"/>
                </a:solidFill>
                <a:latin typeface="Pretendard SemiBold"/>
              </a:rPr>
              <a:t>Part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4AB6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1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3B452D03-D591-850D-C611-058B4A9EF9C1}"/>
              </a:ext>
            </a:extLst>
          </p:cNvPr>
          <p:cNvSpPr txBox="1"/>
          <p:nvPr/>
        </p:nvSpPr>
        <p:spPr>
          <a:xfrm>
            <a:off x="2921000" y="7195457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300" dirty="0">
                <a:solidFill>
                  <a:srgbClr val="FFFFFF"/>
                </a:solidFill>
                <a:latin typeface="Calibri"/>
                <a:ea typeface="Pretendard SemiBold"/>
              </a:rPr>
              <a:t>주제선정 및 배경</a:t>
            </a: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85427A9D-8BB7-A547-D1A1-9A0237BB63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8795657"/>
            <a:ext cx="5245100" cy="25400"/>
          </a:xfrm>
          <a:prstGeom prst="rect">
            <a:avLst/>
          </a:prstGeom>
        </p:spPr>
      </p:pic>
      <p:grpSp>
        <p:nvGrpSpPr>
          <p:cNvPr id="14" name="Group 14">
            <a:extLst>
              <a:ext uri="{FF2B5EF4-FFF2-40B4-BE49-F238E27FC236}">
                <a16:creationId xmlns:a16="http://schemas.microsoft.com/office/drawing/2014/main" id="{0333F22F-D463-85F7-F465-3A6363D8F7E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>
            <a:extLst>
              <a:ext uri="{FF2B5EF4-FFF2-40B4-BE49-F238E27FC236}">
                <a16:creationId xmlns:a16="http://schemas.microsoft.com/office/drawing/2014/main" id="{BEADE385-3FE4-AFC1-8041-8AB0BB1F6B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8071757"/>
            <a:ext cx="1790700" cy="5334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1E2DE1C7-C901-3300-4008-02DD8E865CF3}"/>
              </a:ext>
            </a:extLst>
          </p:cNvPr>
          <p:cNvSpPr txBox="1"/>
          <p:nvPr/>
        </p:nvSpPr>
        <p:spPr>
          <a:xfrm>
            <a:off x="1206500" y="8160657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4AB6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Part </a:t>
            </a:r>
            <a:r>
              <a:rPr lang="en-US" sz="1900" dirty="0">
                <a:solidFill>
                  <a:srgbClr val="004AB6"/>
                </a:solidFill>
                <a:latin typeface="Pretendard SemiBold"/>
              </a:rPr>
              <a:t>2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rgbClr val="004AB6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4A58F409-90BD-1A37-3D4E-08B64272866C}"/>
              </a:ext>
            </a:extLst>
          </p:cNvPr>
          <p:cNvSpPr txBox="1"/>
          <p:nvPr/>
        </p:nvSpPr>
        <p:spPr>
          <a:xfrm>
            <a:off x="2921000" y="8122557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업무분장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31A52F89-C19A-6800-F4F4-8648F3DC841A}"/>
              </a:ext>
            </a:extLst>
          </p:cNvPr>
          <p:cNvSpPr txBox="1"/>
          <p:nvPr/>
        </p:nvSpPr>
        <p:spPr>
          <a:xfrm>
            <a:off x="927100" y="1587500"/>
            <a:ext cx="2857500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800" b="0" i="0" u="none" strike="noStrike" kern="1200" cap="none" spc="-200" normalizeH="0" baseline="0" noProof="0" dirty="0">
                <a:ln>
                  <a:noFill/>
                </a:ln>
                <a:solidFill>
                  <a:srgbClr val="ACCEFE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01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40B131A1-14EE-B6EA-4B06-856382BC83F2}"/>
              </a:ext>
            </a:extLst>
          </p:cNvPr>
          <p:cNvSpPr txBox="1"/>
          <p:nvPr/>
        </p:nvSpPr>
        <p:spPr>
          <a:xfrm>
            <a:off x="927100" y="3911600"/>
            <a:ext cx="83439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Hakgyoansim Chulseokbu TTF B"/>
                <a:cs typeface="+mn-cs"/>
              </a:rPr>
              <a:t>프로젝트 개요</a:t>
            </a:r>
          </a:p>
        </p:txBody>
      </p:sp>
      <p:pic>
        <p:nvPicPr>
          <p:cNvPr id="22" name="Picture 13">
            <a:extLst>
              <a:ext uri="{FF2B5EF4-FFF2-40B4-BE49-F238E27FC236}">
                <a16:creationId xmlns:a16="http://schemas.microsoft.com/office/drawing/2014/main" id="{F2C36A4B-8277-A746-FD7D-527628C829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531" y="9731827"/>
            <a:ext cx="5245100" cy="25400"/>
          </a:xfrm>
          <a:prstGeom prst="rect">
            <a:avLst/>
          </a:prstGeom>
        </p:spPr>
      </p:pic>
      <p:pic>
        <p:nvPicPr>
          <p:cNvPr id="23" name="Picture 15">
            <a:extLst>
              <a:ext uri="{FF2B5EF4-FFF2-40B4-BE49-F238E27FC236}">
                <a16:creationId xmlns:a16="http://schemas.microsoft.com/office/drawing/2014/main" id="{16235A0C-6D5A-3DA4-C263-9B1709790E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531" y="9007927"/>
            <a:ext cx="1790700" cy="533400"/>
          </a:xfrm>
          <a:prstGeom prst="rect">
            <a:avLst/>
          </a:prstGeom>
        </p:spPr>
      </p:pic>
      <p:sp>
        <p:nvSpPr>
          <p:cNvPr id="24" name="TextBox 16">
            <a:extLst>
              <a:ext uri="{FF2B5EF4-FFF2-40B4-BE49-F238E27FC236}">
                <a16:creationId xmlns:a16="http://schemas.microsoft.com/office/drawing/2014/main" id="{0DB062CC-53E8-A75B-B290-A666364BC47B}"/>
              </a:ext>
            </a:extLst>
          </p:cNvPr>
          <p:cNvSpPr txBox="1"/>
          <p:nvPr/>
        </p:nvSpPr>
        <p:spPr>
          <a:xfrm>
            <a:off x="1184731" y="9096827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4AB6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Part 3</a:t>
            </a: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B958A1ED-BAE1-20F7-F929-6ABC1390D5E6}"/>
              </a:ext>
            </a:extLst>
          </p:cNvPr>
          <p:cNvSpPr txBox="1"/>
          <p:nvPr/>
        </p:nvSpPr>
        <p:spPr>
          <a:xfrm>
            <a:off x="2899231" y="9058727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일정 및 개발환경</a:t>
            </a:r>
          </a:p>
        </p:txBody>
      </p:sp>
    </p:spTree>
    <p:extLst>
      <p:ext uri="{BB962C8B-B14F-4D97-AF65-F5344CB8AC3E}">
        <p14:creationId xmlns:p14="http://schemas.microsoft.com/office/powerpoint/2010/main" val="23378907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4898E-88E1-1458-19D4-92FFDDF2C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34D5FACA-BD98-D488-EEF7-0FF6B9FF7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9E5713CC-F98A-D9FD-213B-33EFEC7D1ADB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25" name="TextBox 21">
            <a:extLst>
              <a:ext uri="{FF2B5EF4-FFF2-40B4-BE49-F238E27FC236}">
                <a16:creationId xmlns:a16="http://schemas.microsoft.com/office/drawing/2014/main" id="{8280CDC3-4DDA-E7BD-821F-3702BE4F22A7}"/>
              </a:ext>
            </a:extLst>
          </p:cNvPr>
          <p:cNvSpPr txBox="1"/>
          <p:nvPr/>
        </p:nvSpPr>
        <p:spPr>
          <a:xfrm>
            <a:off x="0" y="1193800"/>
            <a:ext cx="3327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62D4578D-A57C-7C5D-AB99-9E5ED3C845C8}"/>
              </a:ext>
            </a:extLst>
          </p:cNvPr>
          <p:cNvSpPr txBox="1"/>
          <p:nvPr/>
        </p:nvSpPr>
        <p:spPr>
          <a:xfrm>
            <a:off x="376890" y="1130300"/>
            <a:ext cx="12424709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웹 화면 소개 </a:t>
            </a:r>
            <a:r>
              <a:rPr lang="en-US" altLang="ko-KR" sz="6700" b="0" i="0" u="none" strike="noStrike" dirty="0">
                <a:solidFill>
                  <a:srgbClr val="201A74"/>
                </a:solidFill>
                <a:ea typeface="Hakgyoansim Chulseokbu TTF B"/>
              </a:rPr>
              <a:t>- </a:t>
            </a:r>
            <a:r>
              <a:rPr lang="ko-KR" altLang="en-US" sz="6700" b="0" i="0" u="none" strike="noStrike" dirty="0" err="1">
                <a:solidFill>
                  <a:srgbClr val="201A74"/>
                </a:solidFill>
                <a:ea typeface="Hakgyoansim Chulseokbu TTF B"/>
              </a:rPr>
              <a:t>메인화면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131" name="Picture 9">
            <a:extLst>
              <a:ext uri="{FF2B5EF4-FFF2-40B4-BE49-F238E27FC236}">
                <a16:creationId xmlns:a16="http://schemas.microsoft.com/office/drawing/2014/main" id="{FE5CD726-45C9-4D85-E5B6-02B7CBE3F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132" name="TextBox 16">
            <a:extLst>
              <a:ext uri="{FF2B5EF4-FFF2-40B4-BE49-F238E27FC236}">
                <a16:creationId xmlns:a16="http://schemas.microsoft.com/office/drawing/2014/main" id="{652C89AE-D440-1CC6-C802-D0CE8490C52E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CEC5D9-7589-D1C0-AB63-6499D9B18C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692400"/>
            <a:ext cx="11887200" cy="1442105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898CB9-4839-4FF7-6334-B3BFFFB866FD}"/>
              </a:ext>
            </a:extLst>
          </p:cNvPr>
          <p:cNvSpPr/>
          <p:nvPr/>
        </p:nvSpPr>
        <p:spPr>
          <a:xfrm>
            <a:off x="10210800" y="2552700"/>
            <a:ext cx="1752600" cy="762000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6411FF-89D8-87E9-BE14-ADA1A2862073}"/>
              </a:ext>
            </a:extLst>
          </p:cNvPr>
          <p:cNvSpPr/>
          <p:nvPr/>
        </p:nvSpPr>
        <p:spPr>
          <a:xfrm>
            <a:off x="9372600" y="3695700"/>
            <a:ext cx="2743200" cy="1981200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7A30A43-45BF-1523-895A-A2F1455C8B28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1963400" y="2933700"/>
            <a:ext cx="2057400" cy="0"/>
          </a:xfrm>
          <a:prstGeom prst="line">
            <a:avLst/>
          </a:prstGeom>
          <a:ln w="3810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886AB81-64D8-648E-15AE-43B0A6FB8E3B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2115800" y="4686300"/>
            <a:ext cx="1905000" cy="0"/>
          </a:xfrm>
          <a:prstGeom prst="line">
            <a:avLst/>
          </a:prstGeom>
          <a:ln w="3810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DCCF146-C801-1C6D-A016-FD6EB368D935}"/>
              </a:ext>
            </a:extLst>
          </p:cNvPr>
          <p:cNvCxnSpPr/>
          <p:nvPr/>
        </p:nvCxnSpPr>
        <p:spPr>
          <a:xfrm>
            <a:off x="14020800" y="2933700"/>
            <a:ext cx="0" cy="1752600"/>
          </a:xfrm>
          <a:prstGeom prst="line">
            <a:avLst/>
          </a:prstGeom>
          <a:ln w="3810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BA5086F-C771-6A47-B41F-BCA784CD7B63}"/>
              </a:ext>
            </a:extLst>
          </p:cNvPr>
          <p:cNvCxnSpPr/>
          <p:nvPr/>
        </p:nvCxnSpPr>
        <p:spPr>
          <a:xfrm>
            <a:off x="14020800" y="3848100"/>
            <a:ext cx="533400" cy="0"/>
          </a:xfrm>
          <a:prstGeom prst="line">
            <a:avLst/>
          </a:prstGeom>
          <a:ln w="3810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F71C356-6C80-0575-9179-E83DDC11F788}"/>
              </a:ext>
            </a:extLst>
          </p:cNvPr>
          <p:cNvSpPr/>
          <p:nvPr/>
        </p:nvSpPr>
        <p:spPr>
          <a:xfrm>
            <a:off x="12981214" y="3371046"/>
            <a:ext cx="630752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0" cap="none" spc="0" dirty="0">
                <a:ln w="0"/>
                <a:solidFill>
                  <a:schemeClr val="tx1"/>
                </a:solidFill>
              </a:rPr>
              <a:t>로그인</a:t>
            </a:r>
            <a:r>
              <a:rPr lang="en-US" altLang="ko-KR" sz="2800" b="0" cap="none" spc="0" dirty="0">
                <a:ln w="0"/>
                <a:solidFill>
                  <a:schemeClr val="tx1"/>
                </a:solidFill>
              </a:rPr>
              <a:t>/</a:t>
            </a:r>
            <a:r>
              <a:rPr lang="ko-KR" altLang="en-US" sz="2800" b="0" cap="none" spc="0" dirty="0">
                <a:ln w="0"/>
                <a:solidFill>
                  <a:schemeClr val="tx1"/>
                </a:solidFill>
              </a:rPr>
              <a:t>회원가입</a:t>
            </a:r>
            <a:endParaRPr lang="en-US" altLang="ko-KR" sz="2800" b="0" cap="none" spc="0" dirty="0">
              <a:ln w="0"/>
              <a:solidFill>
                <a:schemeClr val="tx1"/>
              </a:solidFill>
            </a:endParaRPr>
          </a:p>
          <a:p>
            <a:pPr algn="ctr"/>
            <a:r>
              <a:rPr lang="ko-KR" altLang="en-US" sz="2800" b="0" cap="none" spc="0" dirty="0">
                <a:ln w="0"/>
                <a:solidFill>
                  <a:schemeClr val="tx1"/>
                </a:solidFill>
              </a:rPr>
              <a:t>바로가기</a:t>
            </a:r>
            <a:endParaRPr lang="en-US" altLang="ko-KR" sz="2800" b="0" cap="none" spc="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94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8B665-4DF5-1880-0D7B-561F95F69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6934EB27-0B41-A5FC-E049-6AAFB18DB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5971B9D9-09E1-3429-B5EB-AD291028A894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25" name="TextBox 21">
            <a:extLst>
              <a:ext uri="{FF2B5EF4-FFF2-40B4-BE49-F238E27FC236}">
                <a16:creationId xmlns:a16="http://schemas.microsoft.com/office/drawing/2014/main" id="{ACA92163-3327-4DB9-3977-05C23BF10154}"/>
              </a:ext>
            </a:extLst>
          </p:cNvPr>
          <p:cNvSpPr txBox="1"/>
          <p:nvPr/>
        </p:nvSpPr>
        <p:spPr>
          <a:xfrm>
            <a:off x="0" y="1193800"/>
            <a:ext cx="3327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BF609F23-2227-F26F-F093-3598CBB0D3DF}"/>
              </a:ext>
            </a:extLst>
          </p:cNvPr>
          <p:cNvSpPr txBox="1"/>
          <p:nvPr/>
        </p:nvSpPr>
        <p:spPr>
          <a:xfrm>
            <a:off x="376891" y="1130300"/>
            <a:ext cx="1539651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웹 화면 소개 </a:t>
            </a:r>
            <a:r>
              <a:rPr lang="en-US" altLang="ko-KR" sz="6700" b="0" i="0" u="none" strike="noStrike" dirty="0">
                <a:solidFill>
                  <a:srgbClr val="201A74"/>
                </a:solidFill>
                <a:ea typeface="Hakgyoansim Chulseokbu TTF B"/>
              </a:rPr>
              <a:t>– </a:t>
            </a: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로그인</a:t>
            </a:r>
            <a:r>
              <a:rPr lang="en-US" altLang="ko-KR" sz="6700" b="0" i="0" u="none" strike="noStrike" dirty="0">
                <a:solidFill>
                  <a:srgbClr val="201A74"/>
                </a:solidFill>
                <a:ea typeface="Hakgyoansim Chulseokbu TTF B"/>
              </a:rPr>
              <a:t>/</a:t>
            </a: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회원가입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131" name="Picture 9">
            <a:extLst>
              <a:ext uri="{FF2B5EF4-FFF2-40B4-BE49-F238E27FC236}">
                <a16:creationId xmlns:a16="http://schemas.microsoft.com/office/drawing/2014/main" id="{EA4BCAD5-5961-E3FC-CDF3-77BACA989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132" name="TextBox 16">
            <a:extLst>
              <a:ext uri="{FF2B5EF4-FFF2-40B4-BE49-F238E27FC236}">
                <a16:creationId xmlns:a16="http://schemas.microsoft.com/office/drawing/2014/main" id="{F69A8904-526E-9C9D-830A-34C8D52EBB1E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Part1-1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42FCF9-9B65-B1CA-3B2D-D679886E82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636" y="3282950"/>
            <a:ext cx="7694466" cy="5041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C81861-804C-AF5C-C52F-0AA2E8EEFF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3282950"/>
            <a:ext cx="7257280" cy="50419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774366D-E089-1798-4D6F-045EE8555D0F}"/>
              </a:ext>
            </a:extLst>
          </p:cNvPr>
          <p:cNvSpPr/>
          <p:nvPr/>
        </p:nvSpPr>
        <p:spPr>
          <a:xfrm>
            <a:off x="2085108" y="8858248"/>
            <a:ext cx="630752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0" cap="none" spc="0" dirty="0">
                <a:ln w="0"/>
                <a:solidFill>
                  <a:schemeClr val="tx1"/>
                </a:solidFill>
              </a:rPr>
              <a:t>로그인</a:t>
            </a:r>
            <a:r>
              <a:rPr lang="en-US" altLang="ko-KR" sz="2800" dirty="0">
                <a:ln w="0"/>
              </a:rPr>
              <a:t> </a:t>
            </a:r>
            <a:r>
              <a:rPr lang="ko-KR" altLang="en-US" sz="2800" dirty="0">
                <a:ln w="0"/>
              </a:rPr>
              <a:t>페이지</a:t>
            </a:r>
            <a:endParaRPr lang="en-US" altLang="ko-KR" sz="28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901E21-13A4-1036-92D5-22B2EC21426D}"/>
              </a:ext>
            </a:extLst>
          </p:cNvPr>
          <p:cNvSpPr/>
          <p:nvPr/>
        </p:nvSpPr>
        <p:spPr>
          <a:xfrm>
            <a:off x="9999879" y="8858248"/>
            <a:ext cx="630752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dirty="0">
                <a:ln w="0"/>
              </a:rPr>
              <a:t>회원가입</a:t>
            </a:r>
            <a:r>
              <a:rPr lang="en-US" altLang="ko-KR" sz="2800" dirty="0">
                <a:ln w="0"/>
              </a:rPr>
              <a:t> </a:t>
            </a:r>
            <a:r>
              <a:rPr lang="ko-KR" altLang="en-US" sz="2800" dirty="0">
                <a:ln w="0"/>
              </a:rPr>
              <a:t>페이지</a:t>
            </a:r>
            <a:endParaRPr lang="en-US" altLang="ko-KR" sz="2800" b="0" cap="none" spc="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5892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7557B-73D8-7263-FD11-5FCFD69BB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47398B8-7E16-215F-7596-4848E5265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9" y="2692400"/>
            <a:ext cx="11887200" cy="1442105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DDD13CD-F128-105F-C3D5-56F04F21A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36761789-9043-F7CA-7713-74A277FCEEAA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25" name="TextBox 21">
            <a:extLst>
              <a:ext uri="{FF2B5EF4-FFF2-40B4-BE49-F238E27FC236}">
                <a16:creationId xmlns:a16="http://schemas.microsoft.com/office/drawing/2014/main" id="{982688F0-B004-179B-7D6B-48322DDBC68D}"/>
              </a:ext>
            </a:extLst>
          </p:cNvPr>
          <p:cNvSpPr txBox="1"/>
          <p:nvPr/>
        </p:nvSpPr>
        <p:spPr>
          <a:xfrm>
            <a:off x="0" y="1193800"/>
            <a:ext cx="3327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773074CC-DA94-CC8A-BB8C-ED0B866296FE}"/>
              </a:ext>
            </a:extLst>
          </p:cNvPr>
          <p:cNvSpPr txBox="1"/>
          <p:nvPr/>
        </p:nvSpPr>
        <p:spPr>
          <a:xfrm>
            <a:off x="376890" y="1130300"/>
            <a:ext cx="15396509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웹 화면 소개 </a:t>
            </a:r>
            <a:r>
              <a:rPr lang="en-US" altLang="ko-KR" sz="6700" b="0" i="0" u="none" strike="noStrike" dirty="0">
                <a:solidFill>
                  <a:srgbClr val="201A74"/>
                </a:solidFill>
                <a:ea typeface="Hakgyoansim Chulseokbu TTF B"/>
              </a:rPr>
              <a:t>– </a:t>
            </a: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로그인</a:t>
            </a:r>
            <a:r>
              <a:rPr lang="en-US" altLang="ko-KR" sz="6700" b="0" i="0" u="none" strike="noStrike" dirty="0">
                <a:solidFill>
                  <a:srgbClr val="201A74"/>
                </a:solidFill>
                <a:ea typeface="Hakgyoansim Chulseokbu TTF B"/>
              </a:rPr>
              <a:t>/</a:t>
            </a: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회원가입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131" name="Picture 9">
            <a:extLst>
              <a:ext uri="{FF2B5EF4-FFF2-40B4-BE49-F238E27FC236}">
                <a16:creationId xmlns:a16="http://schemas.microsoft.com/office/drawing/2014/main" id="{044BC0A5-F305-B93B-4505-E094CE5DC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132" name="TextBox 16">
            <a:extLst>
              <a:ext uri="{FF2B5EF4-FFF2-40B4-BE49-F238E27FC236}">
                <a16:creationId xmlns:a16="http://schemas.microsoft.com/office/drawing/2014/main" id="{7CD827C6-2721-4D2A-C95A-4D262C78C66A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F376BD1-AC97-F56C-A5E6-0D8AC8DBAEEE}"/>
              </a:ext>
            </a:extLst>
          </p:cNvPr>
          <p:cNvSpPr/>
          <p:nvPr/>
        </p:nvSpPr>
        <p:spPr>
          <a:xfrm>
            <a:off x="10210800" y="2552700"/>
            <a:ext cx="1752600" cy="762000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E693DC-E9D7-81E0-1A96-36296840693F}"/>
              </a:ext>
            </a:extLst>
          </p:cNvPr>
          <p:cNvSpPr/>
          <p:nvPr/>
        </p:nvSpPr>
        <p:spPr>
          <a:xfrm>
            <a:off x="9372600" y="3695700"/>
            <a:ext cx="2743200" cy="1981200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E511EEC-1946-36FD-4036-D462F8096A9F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1963400" y="2933700"/>
            <a:ext cx="2057400" cy="0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F4377A-5450-E4FF-A349-5258459B7B93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2115800" y="4686300"/>
            <a:ext cx="1905000" cy="0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9B25E90-61A6-0F27-CDC8-C9F865A58B85}"/>
              </a:ext>
            </a:extLst>
          </p:cNvPr>
          <p:cNvCxnSpPr/>
          <p:nvPr/>
        </p:nvCxnSpPr>
        <p:spPr>
          <a:xfrm>
            <a:off x="14020800" y="2933700"/>
            <a:ext cx="0" cy="1752600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CAD944F-EEA1-2961-6B1A-3F95013AA884}"/>
              </a:ext>
            </a:extLst>
          </p:cNvPr>
          <p:cNvCxnSpPr/>
          <p:nvPr/>
        </p:nvCxnSpPr>
        <p:spPr>
          <a:xfrm>
            <a:off x="14020800" y="3848100"/>
            <a:ext cx="533400" cy="0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F386510-7122-71D4-F592-D09BF6003D91}"/>
              </a:ext>
            </a:extLst>
          </p:cNvPr>
          <p:cNvSpPr/>
          <p:nvPr/>
        </p:nvSpPr>
        <p:spPr>
          <a:xfrm>
            <a:off x="12981214" y="3371046"/>
            <a:ext cx="630752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0" cap="none" spc="0" dirty="0">
                <a:ln w="0"/>
                <a:solidFill>
                  <a:schemeClr val="tx1"/>
                </a:solidFill>
              </a:rPr>
              <a:t>로그인</a:t>
            </a:r>
            <a:r>
              <a:rPr lang="en-US" altLang="ko-KR" sz="2800" dirty="0">
                <a:ln w="0"/>
              </a:rPr>
              <a:t> </a:t>
            </a:r>
            <a:r>
              <a:rPr lang="ko-KR" altLang="en-US" sz="2800" dirty="0">
                <a:ln w="0"/>
              </a:rPr>
              <a:t>후</a:t>
            </a:r>
            <a:endParaRPr lang="en-US" altLang="ko-KR" sz="2800" dirty="0">
              <a:ln w="0"/>
            </a:endParaRPr>
          </a:p>
          <a:p>
            <a:pPr algn="ctr"/>
            <a:r>
              <a:rPr lang="ko-KR" altLang="en-US" sz="2800" b="0" cap="none" spc="0" dirty="0">
                <a:ln w="0"/>
                <a:solidFill>
                  <a:schemeClr val="tx1"/>
                </a:solidFill>
              </a:rPr>
              <a:t>바뀐 </a:t>
            </a:r>
            <a:r>
              <a:rPr lang="ko-KR" altLang="en-US" sz="2800" b="0" cap="none" spc="0" dirty="0" err="1">
                <a:ln w="0"/>
                <a:solidFill>
                  <a:schemeClr val="tx1"/>
                </a:solidFill>
              </a:rPr>
              <a:t>메인화면</a:t>
            </a:r>
            <a:endParaRPr lang="en-US" altLang="ko-KR" sz="2800" b="0" cap="none" spc="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96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8185F-72D3-A218-ECFF-A76C68DC8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2FA9731-5D4B-D21D-44B6-9623D443B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692400"/>
            <a:ext cx="11857639" cy="14385188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1C49D1C-9D62-EAB0-AF3B-E4F097603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8D3ACF9F-50A7-CBA0-6929-029BFF64B1F5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25" name="TextBox 21">
            <a:extLst>
              <a:ext uri="{FF2B5EF4-FFF2-40B4-BE49-F238E27FC236}">
                <a16:creationId xmlns:a16="http://schemas.microsoft.com/office/drawing/2014/main" id="{EFE11581-5960-6A9C-ED98-A36C02DAADB9}"/>
              </a:ext>
            </a:extLst>
          </p:cNvPr>
          <p:cNvSpPr txBox="1"/>
          <p:nvPr/>
        </p:nvSpPr>
        <p:spPr>
          <a:xfrm>
            <a:off x="0" y="1193800"/>
            <a:ext cx="3327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359FBC20-1F11-FB63-A67F-C3BB9BD8585F}"/>
              </a:ext>
            </a:extLst>
          </p:cNvPr>
          <p:cNvSpPr txBox="1"/>
          <p:nvPr/>
        </p:nvSpPr>
        <p:spPr>
          <a:xfrm>
            <a:off x="376890" y="1130300"/>
            <a:ext cx="10824509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웹 화면 소개 </a:t>
            </a:r>
            <a:r>
              <a:rPr lang="en-US" altLang="ko-KR" sz="6700" b="0" i="0" u="none" strike="noStrike" dirty="0">
                <a:solidFill>
                  <a:srgbClr val="201A74"/>
                </a:solidFill>
                <a:ea typeface="Hakgyoansim Chulseokbu TTF B"/>
              </a:rPr>
              <a:t>- </a:t>
            </a:r>
            <a:r>
              <a:rPr lang="ko-KR" altLang="en-US" sz="6700" b="0" i="0" u="none" strike="noStrike" dirty="0" err="1">
                <a:solidFill>
                  <a:srgbClr val="201A74"/>
                </a:solidFill>
                <a:ea typeface="Hakgyoansim Chulseokbu TTF B"/>
              </a:rPr>
              <a:t>챗봇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131" name="Picture 9">
            <a:extLst>
              <a:ext uri="{FF2B5EF4-FFF2-40B4-BE49-F238E27FC236}">
                <a16:creationId xmlns:a16="http://schemas.microsoft.com/office/drawing/2014/main" id="{B3EC5A70-A059-E164-20CA-BBC349B8D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132" name="TextBox 16">
            <a:extLst>
              <a:ext uri="{FF2B5EF4-FFF2-40B4-BE49-F238E27FC236}">
                <a16:creationId xmlns:a16="http://schemas.microsoft.com/office/drawing/2014/main" id="{33064674-1BB7-E7E0-937F-D06FB0A4F81E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Part1-1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384BDA-D94A-CACB-EAEE-657CA4053A74}"/>
              </a:ext>
            </a:extLst>
          </p:cNvPr>
          <p:cNvSpPr/>
          <p:nvPr/>
        </p:nvSpPr>
        <p:spPr>
          <a:xfrm>
            <a:off x="12192000" y="7228114"/>
            <a:ext cx="1066800" cy="990597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F021966-04E2-E936-29F0-91BE3651441D}"/>
              </a:ext>
            </a:extLst>
          </p:cNvPr>
          <p:cNvCxnSpPr>
            <a:stCxn id="24" idx="3"/>
          </p:cNvCxnSpPr>
          <p:nvPr/>
        </p:nvCxnSpPr>
        <p:spPr>
          <a:xfrm flipV="1">
            <a:off x="13258800" y="7723412"/>
            <a:ext cx="1295400" cy="1"/>
          </a:xfrm>
          <a:prstGeom prst="line">
            <a:avLst/>
          </a:prstGeom>
          <a:ln w="3810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F99D05F-27E9-0C56-2A96-13AFEC299D71}"/>
              </a:ext>
            </a:extLst>
          </p:cNvPr>
          <p:cNvSpPr/>
          <p:nvPr/>
        </p:nvSpPr>
        <p:spPr>
          <a:xfrm>
            <a:off x="13000639" y="7353300"/>
            <a:ext cx="630752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dirty="0" err="1">
                <a:ln w="0"/>
              </a:rPr>
              <a:t>챗봇</a:t>
            </a:r>
            <a:r>
              <a:rPr lang="ko-KR" altLang="en-US" sz="2800" dirty="0">
                <a:ln w="0"/>
              </a:rPr>
              <a:t> 바로가기</a:t>
            </a:r>
            <a:endParaRPr lang="en-US" altLang="ko-KR" sz="2800" dirty="0">
              <a:ln w="0"/>
            </a:endParaRPr>
          </a:p>
          <a:p>
            <a:pPr algn="ctr"/>
            <a:r>
              <a:rPr lang="ko-KR" altLang="en-US" sz="2800" dirty="0">
                <a:ln w="0"/>
              </a:rPr>
              <a:t>아이콘을 클릭하면</a:t>
            </a:r>
            <a:endParaRPr lang="en-US" altLang="ko-KR" sz="2800" dirty="0">
              <a:ln w="0"/>
            </a:endParaRPr>
          </a:p>
        </p:txBody>
      </p:sp>
    </p:spTree>
    <p:extLst>
      <p:ext uri="{BB962C8B-B14F-4D97-AF65-F5344CB8AC3E}">
        <p14:creationId xmlns:p14="http://schemas.microsoft.com/office/powerpoint/2010/main" val="23605600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F088F-6D1D-1C18-8F74-2FA151F30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0681BFE-22E9-2177-ABD8-7FEAFB5CA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153F4AB2-6FD9-8BBD-1AEF-908DD37958B5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25" name="TextBox 21">
            <a:extLst>
              <a:ext uri="{FF2B5EF4-FFF2-40B4-BE49-F238E27FC236}">
                <a16:creationId xmlns:a16="http://schemas.microsoft.com/office/drawing/2014/main" id="{3776AF3E-6835-C820-97D5-4FA2FE01861D}"/>
              </a:ext>
            </a:extLst>
          </p:cNvPr>
          <p:cNvSpPr txBox="1"/>
          <p:nvPr/>
        </p:nvSpPr>
        <p:spPr>
          <a:xfrm>
            <a:off x="0" y="1193800"/>
            <a:ext cx="3327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8D9F4DD0-F7E1-0AAD-C414-E361295A1BE9}"/>
              </a:ext>
            </a:extLst>
          </p:cNvPr>
          <p:cNvSpPr txBox="1"/>
          <p:nvPr/>
        </p:nvSpPr>
        <p:spPr>
          <a:xfrm>
            <a:off x="376890" y="1130300"/>
            <a:ext cx="10748309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웹 화면 소개 </a:t>
            </a:r>
            <a:r>
              <a:rPr lang="en-US" altLang="ko-KR" sz="6700" b="0" i="0" u="none" strike="noStrike" dirty="0">
                <a:solidFill>
                  <a:srgbClr val="201A74"/>
                </a:solidFill>
                <a:ea typeface="Hakgyoansim Chulseokbu TTF B"/>
              </a:rPr>
              <a:t>- </a:t>
            </a:r>
            <a:r>
              <a:rPr lang="ko-KR" altLang="en-US" sz="6700" b="0" i="0" u="none" strike="noStrike" dirty="0" err="1">
                <a:solidFill>
                  <a:srgbClr val="201A74"/>
                </a:solidFill>
                <a:ea typeface="Hakgyoansim Chulseokbu TTF B"/>
              </a:rPr>
              <a:t>챗봇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131" name="Picture 9">
            <a:extLst>
              <a:ext uri="{FF2B5EF4-FFF2-40B4-BE49-F238E27FC236}">
                <a16:creationId xmlns:a16="http://schemas.microsoft.com/office/drawing/2014/main" id="{933F7CD1-0A5D-AD9D-5738-1775B1699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132" name="TextBox 16">
            <a:extLst>
              <a:ext uri="{FF2B5EF4-FFF2-40B4-BE49-F238E27FC236}">
                <a16:creationId xmlns:a16="http://schemas.microsoft.com/office/drawing/2014/main" id="{EFEE4B4F-A322-FDBF-8AEA-1C40F1E7A52D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Part1-1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25ED9D-6E93-4BA8-0614-8A7064A54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935514"/>
            <a:ext cx="11978105" cy="64008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04CFB8B-9532-3638-B416-93DB499AF8DD}"/>
              </a:ext>
            </a:extLst>
          </p:cNvPr>
          <p:cNvSpPr/>
          <p:nvPr/>
        </p:nvSpPr>
        <p:spPr>
          <a:xfrm>
            <a:off x="838200" y="2781300"/>
            <a:ext cx="3657600" cy="5257800"/>
          </a:xfrm>
          <a:prstGeom prst="rect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867F670-AD7B-B79F-E77E-E6230536E19E}"/>
              </a:ext>
            </a:extLst>
          </p:cNvPr>
          <p:cNvCxnSpPr/>
          <p:nvPr/>
        </p:nvCxnSpPr>
        <p:spPr>
          <a:xfrm>
            <a:off x="4495800" y="4152900"/>
            <a:ext cx="9067800" cy="0"/>
          </a:xfrm>
          <a:prstGeom prst="line">
            <a:avLst/>
          </a:prstGeom>
          <a:ln w="3810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ADC529-D3CE-2C95-E615-935CD6AEB1B7}"/>
              </a:ext>
            </a:extLst>
          </p:cNvPr>
          <p:cNvSpPr/>
          <p:nvPr/>
        </p:nvSpPr>
        <p:spPr>
          <a:xfrm>
            <a:off x="12649200" y="3460402"/>
            <a:ext cx="6307521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dirty="0" err="1">
                <a:ln w="0"/>
              </a:rPr>
              <a:t>챗봇</a:t>
            </a:r>
            <a:r>
              <a:rPr lang="ko-KR" altLang="en-US" sz="2800" dirty="0">
                <a:ln w="0"/>
              </a:rPr>
              <a:t> 대화창이</a:t>
            </a:r>
            <a:endParaRPr lang="en-US" altLang="ko-KR" sz="2800" dirty="0">
              <a:ln w="0"/>
            </a:endParaRPr>
          </a:p>
          <a:p>
            <a:pPr algn="ctr"/>
            <a:r>
              <a:rPr lang="ko-KR" altLang="en-US" sz="2800" dirty="0">
                <a:ln w="0"/>
              </a:rPr>
              <a:t>화면 왼쪽 상단에</a:t>
            </a:r>
            <a:endParaRPr lang="en-US" altLang="ko-KR" sz="2800" dirty="0">
              <a:ln w="0"/>
            </a:endParaRPr>
          </a:p>
          <a:p>
            <a:pPr algn="ctr"/>
            <a:r>
              <a:rPr lang="ko-KR" altLang="en-US" sz="2800" dirty="0">
                <a:ln w="0"/>
              </a:rPr>
              <a:t>새창으로 열립니다</a:t>
            </a:r>
            <a:r>
              <a:rPr lang="en-US" altLang="ko-KR" sz="2800" dirty="0">
                <a:ln w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70860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0367D-C110-E9E9-8AD2-51A97C9F0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7843DF98-54D5-483F-B4A9-A4AEE2ED4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53985326-69DE-34BD-A5EA-A1FD56E2E8C0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25" name="TextBox 21">
            <a:extLst>
              <a:ext uri="{FF2B5EF4-FFF2-40B4-BE49-F238E27FC236}">
                <a16:creationId xmlns:a16="http://schemas.microsoft.com/office/drawing/2014/main" id="{3201F073-10C7-E8C7-7647-59E7F3A7E2E1}"/>
              </a:ext>
            </a:extLst>
          </p:cNvPr>
          <p:cNvSpPr txBox="1"/>
          <p:nvPr/>
        </p:nvSpPr>
        <p:spPr>
          <a:xfrm>
            <a:off x="0" y="1193800"/>
            <a:ext cx="3327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0E25BC68-8DB8-0FC1-98CA-20CD47C208D9}"/>
              </a:ext>
            </a:extLst>
          </p:cNvPr>
          <p:cNvSpPr txBox="1"/>
          <p:nvPr/>
        </p:nvSpPr>
        <p:spPr>
          <a:xfrm>
            <a:off x="376890" y="1130300"/>
            <a:ext cx="10748309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웹 화면 소개 </a:t>
            </a:r>
            <a:r>
              <a:rPr lang="en-US" altLang="ko-KR" sz="6700" b="0" i="0" u="none" strike="noStrike" dirty="0">
                <a:solidFill>
                  <a:srgbClr val="201A74"/>
                </a:solidFill>
                <a:ea typeface="Hakgyoansim Chulseokbu TTF B"/>
              </a:rPr>
              <a:t>- </a:t>
            </a:r>
            <a:r>
              <a:rPr lang="ko-KR" altLang="en-US" sz="6700" b="0" i="0" u="none" strike="noStrike" dirty="0" err="1">
                <a:solidFill>
                  <a:srgbClr val="201A74"/>
                </a:solidFill>
                <a:ea typeface="Hakgyoansim Chulseokbu TTF B"/>
              </a:rPr>
              <a:t>챗봇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131" name="Picture 9">
            <a:extLst>
              <a:ext uri="{FF2B5EF4-FFF2-40B4-BE49-F238E27FC236}">
                <a16:creationId xmlns:a16="http://schemas.microsoft.com/office/drawing/2014/main" id="{C39503C4-AC65-C407-72DA-2F4AD922B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132" name="TextBox 16">
            <a:extLst>
              <a:ext uri="{FF2B5EF4-FFF2-40B4-BE49-F238E27FC236}">
                <a16:creationId xmlns:a16="http://schemas.microsoft.com/office/drawing/2014/main" id="{3C831BE9-7B2E-1007-6409-EFFCEC77B70A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Part1-1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23C13E2-B28A-3A4B-AE08-28743576E689}"/>
              </a:ext>
            </a:extLst>
          </p:cNvPr>
          <p:cNvGrpSpPr/>
          <p:nvPr/>
        </p:nvGrpSpPr>
        <p:grpSpPr>
          <a:xfrm>
            <a:off x="567343" y="2933700"/>
            <a:ext cx="17305186" cy="6375400"/>
            <a:chOff x="1530390" y="2781300"/>
            <a:chExt cx="16536796" cy="592125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08CA01B-1B2E-CF7B-76DD-411339FBB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0390" y="2781300"/>
              <a:ext cx="3840813" cy="5913632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2B4897B-1963-EDA4-F0FA-6C8680CF6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200" y="2796541"/>
              <a:ext cx="3825572" cy="589839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BA50335-E01A-BF35-8254-FC5F3E6B2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6769" y="2796541"/>
              <a:ext cx="3817951" cy="590601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06B72F8-1288-73CF-7888-941EC1BA3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41614" y="2796541"/>
              <a:ext cx="3825572" cy="59060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51865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EAE2F-E64F-9519-7CAB-9EB8A475A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B300DF8-9FC5-278B-A5FB-5C4A2A6D8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C58DEB62-0276-B486-4542-367510E1B954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25" name="TextBox 21">
            <a:extLst>
              <a:ext uri="{FF2B5EF4-FFF2-40B4-BE49-F238E27FC236}">
                <a16:creationId xmlns:a16="http://schemas.microsoft.com/office/drawing/2014/main" id="{8A10CE5D-F51B-301C-CD43-F5B4EF340EAD}"/>
              </a:ext>
            </a:extLst>
          </p:cNvPr>
          <p:cNvSpPr txBox="1"/>
          <p:nvPr/>
        </p:nvSpPr>
        <p:spPr>
          <a:xfrm>
            <a:off x="0" y="1193800"/>
            <a:ext cx="3327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09CC6DFC-7FCD-47B6-379A-BB7487EB9A04}"/>
              </a:ext>
            </a:extLst>
          </p:cNvPr>
          <p:cNvSpPr txBox="1"/>
          <p:nvPr/>
        </p:nvSpPr>
        <p:spPr>
          <a:xfrm>
            <a:off x="376890" y="1130300"/>
            <a:ext cx="15244109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웹 화면 소개 </a:t>
            </a:r>
            <a:r>
              <a:rPr lang="en-US" altLang="ko-KR" sz="6700" b="0" i="0" u="none" strike="noStrike" dirty="0">
                <a:solidFill>
                  <a:srgbClr val="201A74"/>
                </a:solidFill>
                <a:ea typeface="Hakgyoansim Chulseokbu TTF B"/>
              </a:rPr>
              <a:t>– </a:t>
            </a: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상품소개 페이지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131" name="Picture 9">
            <a:extLst>
              <a:ext uri="{FF2B5EF4-FFF2-40B4-BE49-F238E27FC236}">
                <a16:creationId xmlns:a16="http://schemas.microsoft.com/office/drawing/2014/main" id="{64CE49AE-FABC-B566-3581-916DDA538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132" name="TextBox 16">
            <a:extLst>
              <a:ext uri="{FF2B5EF4-FFF2-40B4-BE49-F238E27FC236}">
                <a16:creationId xmlns:a16="http://schemas.microsoft.com/office/drawing/2014/main" id="{C13347E5-0DE9-E785-78D0-1A0BE424D498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Part1-1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FB1C10-C60C-060E-068D-00D44344C0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848100"/>
            <a:ext cx="7646831" cy="10287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ABF8EA5-4D85-8A75-2F05-DE1493C29D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869" y="3848100"/>
            <a:ext cx="7646831" cy="1329341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2D95263-6511-AF35-51CE-38385A31ED67}"/>
              </a:ext>
            </a:extLst>
          </p:cNvPr>
          <p:cNvSpPr/>
          <p:nvPr/>
        </p:nvSpPr>
        <p:spPr>
          <a:xfrm>
            <a:off x="1905000" y="2957840"/>
            <a:ext cx="630752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0" cap="none" spc="0" dirty="0">
                <a:ln w="0"/>
                <a:solidFill>
                  <a:schemeClr val="tx1"/>
                </a:solidFill>
              </a:rPr>
              <a:t>로그인</a:t>
            </a:r>
            <a:r>
              <a:rPr lang="en-US" altLang="ko-KR" sz="2800" dirty="0">
                <a:ln w="0"/>
              </a:rPr>
              <a:t> </a:t>
            </a:r>
            <a:r>
              <a:rPr lang="ko-KR" altLang="en-US" sz="2800" dirty="0">
                <a:ln w="0"/>
              </a:rPr>
              <a:t>전 상품소개 페이지</a:t>
            </a:r>
            <a:endParaRPr lang="en-US" altLang="ko-KR" sz="2800" dirty="0">
              <a:ln w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4ABCDF-320B-D607-7C7A-96A92D3D7892}"/>
              </a:ext>
            </a:extLst>
          </p:cNvPr>
          <p:cNvSpPr/>
          <p:nvPr/>
        </p:nvSpPr>
        <p:spPr>
          <a:xfrm>
            <a:off x="10053523" y="3042204"/>
            <a:ext cx="630752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0" cap="none" spc="0" dirty="0">
                <a:ln w="0"/>
                <a:solidFill>
                  <a:schemeClr val="tx1"/>
                </a:solidFill>
              </a:rPr>
              <a:t>로그인</a:t>
            </a:r>
            <a:r>
              <a:rPr lang="en-US" altLang="ko-KR" sz="2800" dirty="0">
                <a:ln w="0"/>
              </a:rPr>
              <a:t> </a:t>
            </a:r>
            <a:r>
              <a:rPr lang="ko-KR" altLang="en-US" sz="2800" dirty="0">
                <a:ln w="0"/>
              </a:rPr>
              <a:t>후 상품소개 페이지</a:t>
            </a:r>
            <a:endParaRPr lang="en-US" altLang="ko-KR" sz="2800" dirty="0">
              <a:ln w="0"/>
            </a:endParaRPr>
          </a:p>
        </p:txBody>
      </p:sp>
    </p:spTree>
    <p:extLst>
      <p:ext uri="{BB962C8B-B14F-4D97-AF65-F5344CB8AC3E}">
        <p14:creationId xmlns:p14="http://schemas.microsoft.com/office/powerpoint/2010/main" val="55567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3D5AC-0B02-CED0-9BFC-1183266E1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BAD86A2-D0C9-31FB-9B54-A417B8553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E9689C65-CC4E-84A3-2E29-264275BD0AB8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25" name="TextBox 21">
            <a:extLst>
              <a:ext uri="{FF2B5EF4-FFF2-40B4-BE49-F238E27FC236}">
                <a16:creationId xmlns:a16="http://schemas.microsoft.com/office/drawing/2014/main" id="{BAA4803E-7B05-81DD-5F3F-0E47E40FD691}"/>
              </a:ext>
            </a:extLst>
          </p:cNvPr>
          <p:cNvSpPr txBox="1"/>
          <p:nvPr/>
        </p:nvSpPr>
        <p:spPr>
          <a:xfrm>
            <a:off x="0" y="1193800"/>
            <a:ext cx="3327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D05E8CE0-DF32-07C5-DEBC-D9B41C170F41}"/>
              </a:ext>
            </a:extLst>
          </p:cNvPr>
          <p:cNvSpPr txBox="1"/>
          <p:nvPr/>
        </p:nvSpPr>
        <p:spPr>
          <a:xfrm>
            <a:off x="376890" y="1130300"/>
            <a:ext cx="15244109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웹 화면 소개 </a:t>
            </a:r>
            <a:r>
              <a:rPr lang="en-US" altLang="ko-KR" sz="6700" b="0" i="0" u="none" strike="noStrike" dirty="0">
                <a:solidFill>
                  <a:srgbClr val="201A74"/>
                </a:solidFill>
                <a:ea typeface="Hakgyoansim Chulseokbu TTF B"/>
              </a:rPr>
              <a:t>– </a:t>
            </a: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상품소개 페이지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131" name="Picture 9">
            <a:extLst>
              <a:ext uri="{FF2B5EF4-FFF2-40B4-BE49-F238E27FC236}">
                <a16:creationId xmlns:a16="http://schemas.microsoft.com/office/drawing/2014/main" id="{98DF7298-FD85-8623-B223-CF4CD0EED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132" name="TextBox 16">
            <a:extLst>
              <a:ext uri="{FF2B5EF4-FFF2-40B4-BE49-F238E27FC236}">
                <a16:creationId xmlns:a16="http://schemas.microsoft.com/office/drawing/2014/main" id="{75D18662-BBE9-7367-CA6A-5383FECC1580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Part1-1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21F8CE-6773-B3AE-CF00-61A91FA06C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1" y="2692400"/>
            <a:ext cx="10750272" cy="1868849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7CC1E77-4666-F9C9-7D58-5811F140BE0C}"/>
              </a:ext>
            </a:extLst>
          </p:cNvPr>
          <p:cNvSpPr/>
          <p:nvPr/>
        </p:nvSpPr>
        <p:spPr>
          <a:xfrm>
            <a:off x="11980479" y="4449410"/>
            <a:ext cx="6307521" cy="26073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0" cap="none" spc="0" dirty="0">
                <a:ln w="0"/>
                <a:solidFill>
                  <a:schemeClr val="tx1"/>
                </a:solidFill>
              </a:rPr>
              <a:t>회원가입 때</a:t>
            </a:r>
            <a:endParaRPr lang="en-US" altLang="ko-KR" sz="2800" b="0" cap="none" spc="0" dirty="0">
              <a:ln w="0"/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n w="0"/>
              </a:rPr>
              <a:t>입력한 정보들을 반영해</a:t>
            </a:r>
            <a:endParaRPr lang="en-US" altLang="ko-KR" sz="2800" dirty="0">
              <a:ln w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n w="0"/>
              </a:rPr>
              <a:t>적합한 금융 상품을 추려</a:t>
            </a:r>
            <a:endParaRPr lang="en-US" altLang="ko-KR" sz="2800" dirty="0">
              <a:ln w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n w="0"/>
              </a:rPr>
              <a:t>상단에 배치 </a:t>
            </a:r>
            <a:endParaRPr lang="en-US" altLang="ko-KR" sz="28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87AC97-DB76-88E9-571F-A7EC1AB2657A}"/>
              </a:ext>
            </a:extLst>
          </p:cNvPr>
          <p:cNvSpPr/>
          <p:nvPr/>
        </p:nvSpPr>
        <p:spPr>
          <a:xfrm>
            <a:off x="1905000" y="5219700"/>
            <a:ext cx="9067800" cy="4419600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3FFDE1D-1BC8-A5A6-5671-F8906BCC72E4}"/>
              </a:ext>
            </a:extLst>
          </p:cNvPr>
          <p:cNvCxnSpPr/>
          <p:nvPr/>
        </p:nvCxnSpPr>
        <p:spPr>
          <a:xfrm>
            <a:off x="10972800" y="5753100"/>
            <a:ext cx="1676400" cy="0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2751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E24D0-FCE6-48D9-0F35-B7D634E55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ADA70385-8F38-E48C-6863-612AE5FEC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D0C20341-A5DE-7115-7370-60303C0300F3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25" name="TextBox 21">
            <a:extLst>
              <a:ext uri="{FF2B5EF4-FFF2-40B4-BE49-F238E27FC236}">
                <a16:creationId xmlns:a16="http://schemas.microsoft.com/office/drawing/2014/main" id="{2BA2961C-7D6A-98C5-16E8-AE8D90717970}"/>
              </a:ext>
            </a:extLst>
          </p:cNvPr>
          <p:cNvSpPr txBox="1"/>
          <p:nvPr/>
        </p:nvSpPr>
        <p:spPr>
          <a:xfrm>
            <a:off x="0" y="1193800"/>
            <a:ext cx="3327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3B6EF3CA-786A-A498-BB0A-1D649F92D70E}"/>
              </a:ext>
            </a:extLst>
          </p:cNvPr>
          <p:cNvSpPr txBox="1"/>
          <p:nvPr/>
        </p:nvSpPr>
        <p:spPr>
          <a:xfrm>
            <a:off x="1524000" y="1130300"/>
            <a:ext cx="14096999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웹 화면 소개 </a:t>
            </a:r>
            <a:r>
              <a:rPr lang="en-US" altLang="ko-KR" sz="6700" b="0" i="0" u="none" strike="noStrike" dirty="0">
                <a:solidFill>
                  <a:srgbClr val="201A74"/>
                </a:solidFill>
                <a:ea typeface="Hakgyoansim Chulseokbu TTF B"/>
              </a:rPr>
              <a:t>– </a:t>
            </a: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내게 맞는 상품 찾기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131" name="Picture 9">
            <a:extLst>
              <a:ext uri="{FF2B5EF4-FFF2-40B4-BE49-F238E27FC236}">
                <a16:creationId xmlns:a16="http://schemas.microsoft.com/office/drawing/2014/main" id="{65BD1B19-B965-0533-E9C6-478EFC0F8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132" name="TextBox 16">
            <a:extLst>
              <a:ext uri="{FF2B5EF4-FFF2-40B4-BE49-F238E27FC236}">
                <a16:creationId xmlns:a16="http://schemas.microsoft.com/office/drawing/2014/main" id="{EE9FB5E3-51A2-45D9-944A-F6D8D797AE16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Part1-1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7256AE6-BCE4-6BBF-F86F-47089D07B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629" y="2933700"/>
            <a:ext cx="12877800" cy="976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1071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9BB0F-9AEE-1C13-1CB7-46786C2E2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EB40C73-2674-C568-E8E1-154C31900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20B1F463-A074-7EC2-EFF5-B753F140B334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25" name="TextBox 21">
            <a:extLst>
              <a:ext uri="{FF2B5EF4-FFF2-40B4-BE49-F238E27FC236}">
                <a16:creationId xmlns:a16="http://schemas.microsoft.com/office/drawing/2014/main" id="{77D27634-E742-AC64-A6B9-5FB8C4B15F16}"/>
              </a:ext>
            </a:extLst>
          </p:cNvPr>
          <p:cNvSpPr txBox="1"/>
          <p:nvPr/>
        </p:nvSpPr>
        <p:spPr>
          <a:xfrm>
            <a:off x="0" y="1193800"/>
            <a:ext cx="3327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4457E8BC-EBC9-E1C8-6FCB-4F7977150330}"/>
              </a:ext>
            </a:extLst>
          </p:cNvPr>
          <p:cNvSpPr txBox="1"/>
          <p:nvPr/>
        </p:nvSpPr>
        <p:spPr>
          <a:xfrm>
            <a:off x="1524000" y="1130300"/>
            <a:ext cx="14096999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웹 화면 소개 </a:t>
            </a:r>
            <a:r>
              <a:rPr lang="en-US" altLang="ko-KR" sz="6700" b="0" i="0" u="none" strike="noStrike" dirty="0">
                <a:solidFill>
                  <a:srgbClr val="201A74"/>
                </a:solidFill>
                <a:ea typeface="Hakgyoansim Chulseokbu TTF B"/>
              </a:rPr>
              <a:t>– </a:t>
            </a: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내게 맞는 상품 찾기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131" name="Picture 9">
            <a:extLst>
              <a:ext uri="{FF2B5EF4-FFF2-40B4-BE49-F238E27FC236}">
                <a16:creationId xmlns:a16="http://schemas.microsoft.com/office/drawing/2014/main" id="{15E00251-FB52-835B-5608-94102479D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132" name="TextBox 16">
            <a:extLst>
              <a:ext uri="{FF2B5EF4-FFF2-40B4-BE49-F238E27FC236}">
                <a16:creationId xmlns:a16="http://schemas.microsoft.com/office/drawing/2014/main" id="{1DE492AB-40A1-9598-5CD4-C8BE25FD356F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1F33A1-10EF-1885-780D-4A6C2886C2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755900"/>
            <a:ext cx="13335000" cy="98679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AE5CF28-D717-C6CC-6BB8-018331357424}"/>
              </a:ext>
            </a:extLst>
          </p:cNvPr>
          <p:cNvSpPr/>
          <p:nvPr/>
        </p:nvSpPr>
        <p:spPr>
          <a:xfrm>
            <a:off x="2692400" y="5143500"/>
            <a:ext cx="9042400" cy="4800600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01E3321-9EEA-A357-1835-4547C54D45D3}"/>
              </a:ext>
            </a:extLst>
          </p:cNvPr>
          <p:cNvCxnSpPr>
            <a:cxnSpLocks/>
          </p:cNvCxnSpPr>
          <p:nvPr/>
        </p:nvCxnSpPr>
        <p:spPr>
          <a:xfrm>
            <a:off x="11734800" y="5372100"/>
            <a:ext cx="762000" cy="0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282F822-620A-214A-4424-7FDCD80B2D82}"/>
              </a:ext>
            </a:extLst>
          </p:cNvPr>
          <p:cNvSpPr/>
          <p:nvPr/>
        </p:nvSpPr>
        <p:spPr>
          <a:xfrm>
            <a:off x="11980479" y="5010526"/>
            <a:ext cx="6307521" cy="32571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n w="0"/>
              </a:rPr>
              <a:t>비회원도</a:t>
            </a:r>
            <a:r>
              <a:rPr lang="en-US" altLang="ko-KR" sz="2800" dirty="0">
                <a:ln w="0"/>
              </a:rPr>
              <a:t> </a:t>
            </a:r>
            <a:r>
              <a:rPr lang="ko-KR" altLang="en-US" sz="2800" b="0" cap="none" spc="0" dirty="0">
                <a:ln w="0"/>
                <a:solidFill>
                  <a:schemeClr val="tx1"/>
                </a:solidFill>
              </a:rPr>
              <a:t>이용할 수 있는 </a:t>
            </a:r>
            <a:endParaRPr lang="en-US" altLang="ko-KR" sz="2800" b="0" cap="none" spc="0" dirty="0">
              <a:ln w="0"/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0" cap="none" spc="0" dirty="0">
                <a:ln w="0"/>
                <a:solidFill>
                  <a:schemeClr val="tx1"/>
                </a:solidFill>
              </a:rPr>
              <a:t>맞춤 추천 시스템으로 </a:t>
            </a:r>
            <a:endParaRPr lang="en-US" altLang="ko-KR" sz="2800" b="0" cap="none" spc="0" dirty="0">
              <a:ln w="0"/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n w="0"/>
              </a:rPr>
              <a:t>나이</a:t>
            </a:r>
            <a:r>
              <a:rPr lang="en-US" altLang="ko-KR" sz="2800" dirty="0">
                <a:ln w="0"/>
              </a:rPr>
              <a:t>, </a:t>
            </a:r>
            <a:r>
              <a:rPr lang="ko-KR" altLang="en-US" sz="2800" dirty="0">
                <a:ln w="0"/>
              </a:rPr>
              <a:t>소득</a:t>
            </a:r>
            <a:r>
              <a:rPr lang="en-US" altLang="ko-KR" sz="2800" dirty="0">
                <a:ln w="0"/>
              </a:rPr>
              <a:t>, </a:t>
            </a:r>
            <a:r>
              <a:rPr lang="ko-KR" altLang="en-US" sz="2800" dirty="0">
                <a:ln w="0"/>
              </a:rPr>
              <a:t>목적 등을</a:t>
            </a:r>
            <a:endParaRPr lang="en-US" altLang="ko-KR" sz="2800" dirty="0">
              <a:ln w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0" cap="none" spc="0" dirty="0">
                <a:ln w="0"/>
                <a:solidFill>
                  <a:schemeClr val="tx1"/>
                </a:solidFill>
              </a:rPr>
              <a:t>자유롭게 입력 후</a:t>
            </a:r>
            <a:endParaRPr lang="en-US" altLang="ko-KR" sz="2800" b="0" cap="none" spc="0" dirty="0">
              <a:ln w="0"/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n w="0"/>
              </a:rPr>
              <a:t>하단 </a:t>
            </a:r>
            <a:r>
              <a:rPr lang="en-US" altLang="ko-KR" sz="2800" dirty="0">
                <a:ln w="0"/>
              </a:rPr>
              <a:t>AI </a:t>
            </a:r>
            <a:r>
              <a:rPr lang="ko-KR" altLang="en-US" sz="2800" dirty="0">
                <a:ln w="0"/>
              </a:rPr>
              <a:t>추천 받기 클릭하면</a:t>
            </a:r>
            <a:endParaRPr lang="en-US" altLang="ko-KR" sz="2800" b="0" cap="none" spc="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05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68400" y="1333500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8400" y="2298700"/>
            <a:ext cx="8585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주제선정 및 배경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22" name="Picture 9">
            <a:extLst>
              <a:ext uri="{FF2B5EF4-FFF2-40B4-BE49-F238E27FC236}">
                <a16:creationId xmlns:a16="http://schemas.microsoft.com/office/drawing/2014/main" id="{F9DA0BD0-29DE-5471-E13C-854CD02FF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24" name="TextBox 16">
            <a:extLst>
              <a:ext uri="{FF2B5EF4-FFF2-40B4-BE49-F238E27FC236}">
                <a16:creationId xmlns:a16="http://schemas.microsoft.com/office/drawing/2014/main" id="{CF423CE7-7A1B-DAD5-7C4C-FD492A6C9A4B}"/>
              </a:ext>
            </a:extLst>
          </p:cNvPr>
          <p:cNvSpPr txBox="1"/>
          <p:nvPr/>
        </p:nvSpPr>
        <p:spPr>
          <a:xfrm>
            <a:off x="16461014" y="508000"/>
            <a:ext cx="1104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Part1-1</a:t>
            </a:r>
          </a:p>
        </p:txBody>
      </p:sp>
      <p:pic>
        <p:nvPicPr>
          <p:cNvPr id="33" name="Picture 6">
            <a:extLst>
              <a:ext uri="{FF2B5EF4-FFF2-40B4-BE49-F238E27FC236}">
                <a16:creationId xmlns:a16="http://schemas.microsoft.com/office/drawing/2014/main" id="{C1838BE2-7AFB-3849-AB6F-ED4F00163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305" y="3651250"/>
            <a:ext cx="14541095" cy="5454650"/>
          </a:xfrm>
          <a:prstGeom prst="rect">
            <a:avLst/>
          </a:prstGeom>
        </p:spPr>
      </p:pic>
      <p:pic>
        <p:nvPicPr>
          <p:cNvPr id="37" name="Picture 11">
            <a:extLst>
              <a:ext uri="{FF2B5EF4-FFF2-40B4-BE49-F238E27FC236}">
                <a16:creationId xmlns:a16="http://schemas.microsoft.com/office/drawing/2014/main" id="{797B35CF-AD3E-50FC-D349-8DE252DB0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4500" y="7124700"/>
            <a:ext cx="3429000" cy="25400"/>
          </a:xfrm>
          <a:prstGeom prst="rect">
            <a:avLst/>
          </a:prstGeom>
        </p:spPr>
      </p:pic>
      <p:pic>
        <p:nvPicPr>
          <p:cNvPr id="38" name="Picture 12">
            <a:extLst>
              <a:ext uri="{FF2B5EF4-FFF2-40B4-BE49-F238E27FC236}">
                <a16:creationId xmlns:a16="http://schemas.microsoft.com/office/drawing/2014/main" id="{C8EC5326-D6AD-A7DC-E7B6-9D70B1A33C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4900" y="7124700"/>
            <a:ext cx="3429000" cy="25400"/>
          </a:xfrm>
          <a:prstGeom prst="rect">
            <a:avLst/>
          </a:prstGeom>
        </p:spPr>
      </p:pic>
      <p:pic>
        <p:nvPicPr>
          <p:cNvPr id="39" name="Picture 13">
            <a:extLst>
              <a:ext uri="{FF2B5EF4-FFF2-40B4-BE49-F238E27FC236}">
                <a16:creationId xmlns:a16="http://schemas.microsoft.com/office/drawing/2014/main" id="{8AFD7F70-A15D-CA1B-0633-B8E5FE2E7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3100" y="7124700"/>
            <a:ext cx="3429000" cy="25400"/>
          </a:xfrm>
          <a:prstGeom prst="rect">
            <a:avLst/>
          </a:prstGeom>
        </p:spPr>
      </p:pic>
      <p:sp>
        <p:nvSpPr>
          <p:cNvPr id="40" name="TextBox 14">
            <a:extLst>
              <a:ext uri="{FF2B5EF4-FFF2-40B4-BE49-F238E27FC236}">
                <a16:creationId xmlns:a16="http://schemas.microsoft.com/office/drawing/2014/main" id="{B11BF37A-A64F-553B-C113-C11C2A0D66B1}"/>
              </a:ext>
            </a:extLst>
          </p:cNvPr>
          <p:cNvSpPr txBox="1"/>
          <p:nvPr/>
        </p:nvSpPr>
        <p:spPr>
          <a:xfrm>
            <a:off x="2362200" y="6286500"/>
            <a:ext cx="4699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/>
            <a:r>
              <a:rPr lang="ko-KR" altLang="en-US" sz="3600" b="0" i="0" u="none" strike="noStrike" dirty="0">
                <a:solidFill>
                  <a:srgbClr val="000000"/>
                </a:solidFill>
                <a:ea typeface="Hakgyoansim Chulseokbu TTF B"/>
              </a:rPr>
              <a:t>금융 서비스의 디지털 </a:t>
            </a:r>
            <a:r>
              <a:rPr lang="ko-KR" altLang="en-US" sz="3600" dirty="0">
                <a:solidFill>
                  <a:srgbClr val="000000"/>
                </a:solidFill>
                <a:ea typeface="Hakgyoansim Chulseokbu TTF B"/>
              </a:rPr>
              <a:t>전환 가속화</a:t>
            </a:r>
            <a:endParaRPr lang="ko-KR" sz="3600" b="0" i="0" u="none" strike="noStrike" dirty="0">
              <a:solidFill>
                <a:srgbClr val="000000"/>
              </a:solidFill>
              <a:ea typeface="Hakgyoansim Chulseokbu TTF B"/>
            </a:endParaRPr>
          </a:p>
        </p:txBody>
      </p:sp>
      <p:sp>
        <p:nvSpPr>
          <p:cNvPr id="41" name="TextBox 15">
            <a:extLst>
              <a:ext uri="{FF2B5EF4-FFF2-40B4-BE49-F238E27FC236}">
                <a16:creationId xmlns:a16="http://schemas.microsoft.com/office/drawing/2014/main" id="{CCDF986E-D555-65EB-B0D3-E98A120F178A}"/>
              </a:ext>
            </a:extLst>
          </p:cNvPr>
          <p:cNvSpPr txBox="1"/>
          <p:nvPr/>
        </p:nvSpPr>
        <p:spPr>
          <a:xfrm>
            <a:off x="7454900" y="6322359"/>
            <a:ext cx="35941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/>
            <a:r>
              <a:rPr lang="ko-KR" altLang="en-US" sz="3600" b="0" i="0" u="none" strike="noStrike" dirty="0">
                <a:solidFill>
                  <a:srgbClr val="FFFFFF"/>
                </a:solidFill>
                <a:ea typeface="Hakgyoansim Chulseokbu TTF B"/>
              </a:rPr>
              <a:t>획일적 추천 서비스</a:t>
            </a:r>
            <a:endParaRPr lang="ko-KR" sz="3600" b="0" i="0" u="none" strike="noStrike" dirty="0">
              <a:solidFill>
                <a:srgbClr val="FFFFFF"/>
              </a:solidFill>
              <a:ea typeface="Hakgyoansim Chulseokbu TTF B"/>
            </a:endParaRPr>
          </a:p>
        </p:txBody>
      </p:sp>
      <p:sp>
        <p:nvSpPr>
          <p:cNvPr id="42" name="TextBox 16">
            <a:extLst>
              <a:ext uri="{FF2B5EF4-FFF2-40B4-BE49-F238E27FC236}">
                <a16:creationId xmlns:a16="http://schemas.microsoft.com/office/drawing/2014/main" id="{DA2E65B8-9904-D581-39E9-0C9E4CFF6D6C}"/>
              </a:ext>
            </a:extLst>
          </p:cNvPr>
          <p:cNvSpPr txBox="1"/>
          <p:nvPr/>
        </p:nvSpPr>
        <p:spPr>
          <a:xfrm>
            <a:off x="11811000" y="6375400"/>
            <a:ext cx="4267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600" b="0" i="0" u="none" strike="noStrike" dirty="0">
                <a:solidFill>
                  <a:srgbClr val="FFFFFF"/>
                </a:solidFill>
                <a:ea typeface="Hakgyoansim Chulseokbu TTF B"/>
              </a:rPr>
              <a:t>통합 서비스 필요성</a:t>
            </a:r>
          </a:p>
        </p:txBody>
      </p:sp>
      <p:sp>
        <p:nvSpPr>
          <p:cNvPr id="43" name="TextBox 17">
            <a:extLst>
              <a:ext uri="{FF2B5EF4-FFF2-40B4-BE49-F238E27FC236}">
                <a16:creationId xmlns:a16="http://schemas.microsoft.com/office/drawing/2014/main" id="{560E6378-AEF0-7E1F-13DB-3A9350756329}"/>
              </a:ext>
            </a:extLst>
          </p:cNvPr>
          <p:cNvSpPr txBox="1"/>
          <p:nvPr/>
        </p:nvSpPr>
        <p:spPr>
          <a:xfrm>
            <a:off x="3200400" y="7416800"/>
            <a:ext cx="2984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600" dirty="0">
                <a:solidFill>
                  <a:srgbClr val="525252"/>
                </a:solidFill>
                <a:ea typeface="Pretendard Light"/>
              </a:rPr>
              <a:t>코로나</a:t>
            </a:r>
            <a:r>
              <a:rPr lang="en-US" altLang="ko-KR" sz="2600" dirty="0">
                <a:solidFill>
                  <a:srgbClr val="525252"/>
                </a:solidFill>
                <a:ea typeface="Pretendard Light"/>
              </a:rPr>
              <a:t>19</a:t>
            </a:r>
            <a:r>
              <a:rPr lang="ko-KR" altLang="en-US" sz="2600" dirty="0">
                <a:solidFill>
                  <a:srgbClr val="525252"/>
                </a:solidFill>
                <a:ea typeface="Pretendard Light"/>
              </a:rPr>
              <a:t>이후 </a:t>
            </a:r>
            <a:r>
              <a:rPr lang="ko-KR" altLang="en-US" sz="2600" dirty="0" err="1">
                <a:solidFill>
                  <a:srgbClr val="525252"/>
                </a:solidFill>
                <a:ea typeface="Pretendard Light"/>
              </a:rPr>
              <a:t>비대면</a:t>
            </a:r>
            <a:endParaRPr lang="en-US" altLang="ko-KR" sz="2600" dirty="0">
              <a:solidFill>
                <a:srgbClr val="525252"/>
              </a:solidFill>
              <a:ea typeface="Pretendard Light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600" b="0" i="0" u="none" strike="noStrike" dirty="0">
                <a:solidFill>
                  <a:srgbClr val="525252"/>
                </a:solidFill>
                <a:latin typeface="Pretendard Light"/>
                <a:ea typeface="Pretendard Light"/>
              </a:rPr>
              <a:t>금융 서비스 수요 급증</a:t>
            </a:r>
            <a:endParaRPr lang="en-US" sz="2600" b="0" i="0" u="none" strike="noStrike" dirty="0">
              <a:solidFill>
                <a:srgbClr val="525252"/>
              </a:solidFill>
              <a:latin typeface="Pretendard Light"/>
            </a:endParaRPr>
          </a:p>
        </p:txBody>
      </p:sp>
      <p:sp>
        <p:nvSpPr>
          <p:cNvPr id="44" name="TextBox 18">
            <a:extLst>
              <a:ext uri="{FF2B5EF4-FFF2-40B4-BE49-F238E27FC236}">
                <a16:creationId xmlns:a16="http://schemas.microsoft.com/office/drawing/2014/main" id="{4DD76798-7477-F64A-3623-C485E670B240}"/>
              </a:ext>
            </a:extLst>
          </p:cNvPr>
          <p:cNvSpPr txBox="1"/>
          <p:nvPr/>
        </p:nvSpPr>
        <p:spPr>
          <a:xfrm>
            <a:off x="7505700" y="7416800"/>
            <a:ext cx="33782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600" b="0" i="0" u="none" strike="noStrike" dirty="0">
                <a:solidFill>
                  <a:srgbClr val="FFFFFF"/>
                </a:solidFill>
                <a:ea typeface="Pretendard Light"/>
              </a:rPr>
              <a:t>개인의 경제적 행동 패턴을 고려한 맞춤형 조언 부족</a:t>
            </a:r>
            <a:endParaRPr lang="en-US" sz="26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45" name="TextBox 19">
            <a:extLst>
              <a:ext uri="{FF2B5EF4-FFF2-40B4-BE49-F238E27FC236}">
                <a16:creationId xmlns:a16="http://schemas.microsoft.com/office/drawing/2014/main" id="{D28DD46A-BEE3-5626-AD53-177DA3A08C12}"/>
              </a:ext>
            </a:extLst>
          </p:cNvPr>
          <p:cNvSpPr txBox="1"/>
          <p:nvPr/>
        </p:nvSpPr>
        <p:spPr>
          <a:xfrm>
            <a:off x="12319000" y="7416800"/>
            <a:ext cx="2984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600" b="0" i="0" u="none" strike="noStrike" dirty="0">
                <a:solidFill>
                  <a:srgbClr val="FFFFFF"/>
                </a:solidFill>
                <a:ea typeface="Pretendard Light"/>
              </a:rPr>
              <a:t>학습과 상담을 하나의 플랫폼에서 제공</a:t>
            </a:r>
            <a:endParaRPr lang="en-US" sz="26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pic>
        <p:nvPicPr>
          <p:cNvPr id="49" name="그래픽 48" descr="사용자 단색으로 채워진">
            <a:extLst>
              <a:ext uri="{FF2B5EF4-FFF2-40B4-BE49-F238E27FC236}">
                <a16:creationId xmlns:a16="http://schemas.microsoft.com/office/drawing/2014/main" id="{ACF6A74E-8143-85B6-DE3C-DE3BA9B904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44996" y="4124624"/>
            <a:ext cx="2142004" cy="2142004"/>
          </a:xfrm>
          <a:prstGeom prst="rect">
            <a:avLst/>
          </a:prstGeom>
        </p:spPr>
      </p:pic>
      <p:pic>
        <p:nvPicPr>
          <p:cNvPr id="51" name="그래픽 50" descr="전구 및 기어  단색으로 채워진">
            <a:extLst>
              <a:ext uri="{FF2B5EF4-FFF2-40B4-BE49-F238E27FC236}">
                <a16:creationId xmlns:a16="http://schemas.microsoft.com/office/drawing/2014/main" id="{9534D997-62D8-E99A-BF69-9AC81AEDBC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75009" y="4132235"/>
            <a:ext cx="1872482" cy="1872482"/>
          </a:xfrm>
          <a:prstGeom prst="rect">
            <a:avLst/>
          </a:prstGeom>
        </p:spPr>
      </p:pic>
      <p:pic>
        <p:nvPicPr>
          <p:cNvPr id="4" name="그래픽 3" descr="자막 단색으로 채워진">
            <a:extLst>
              <a:ext uri="{FF2B5EF4-FFF2-40B4-BE49-F238E27FC236}">
                <a16:creationId xmlns:a16="http://schemas.microsoft.com/office/drawing/2014/main" id="{089A5130-41CD-CB86-1F8A-72CDA408C9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78635" y="4000500"/>
            <a:ext cx="2266130" cy="226612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42001-ADB0-974A-B6D5-4CCECF151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D820E187-2571-E88F-03EF-443F7DA0C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9E956048-313F-147A-A700-40BB87FF4B07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25" name="TextBox 21">
            <a:extLst>
              <a:ext uri="{FF2B5EF4-FFF2-40B4-BE49-F238E27FC236}">
                <a16:creationId xmlns:a16="http://schemas.microsoft.com/office/drawing/2014/main" id="{563E71D6-A1CC-CD55-750F-74C97A27A608}"/>
              </a:ext>
            </a:extLst>
          </p:cNvPr>
          <p:cNvSpPr txBox="1"/>
          <p:nvPr/>
        </p:nvSpPr>
        <p:spPr>
          <a:xfrm>
            <a:off x="0" y="1193800"/>
            <a:ext cx="3327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6C43E5E4-A178-D7F9-C2ED-B036A9D4CB19}"/>
              </a:ext>
            </a:extLst>
          </p:cNvPr>
          <p:cNvSpPr txBox="1"/>
          <p:nvPr/>
        </p:nvSpPr>
        <p:spPr>
          <a:xfrm>
            <a:off x="1524000" y="1130300"/>
            <a:ext cx="14096999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웹 화면 소개 </a:t>
            </a:r>
            <a:r>
              <a:rPr lang="en-US" altLang="ko-KR" sz="6700" b="0" i="0" u="none" strike="noStrike" dirty="0">
                <a:solidFill>
                  <a:srgbClr val="201A74"/>
                </a:solidFill>
                <a:ea typeface="Hakgyoansim Chulseokbu TTF B"/>
              </a:rPr>
              <a:t>– </a:t>
            </a: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내게 맞는 상품 찾기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131" name="Picture 9">
            <a:extLst>
              <a:ext uri="{FF2B5EF4-FFF2-40B4-BE49-F238E27FC236}">
                <a16:creationId xmlns:a16="http://schemas.microsoft.com/office/drawing/2014/main" id="{2A3D860F-2DA0-0D30-3E01-3318A8B22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132" name="TextBox 16">
            <a:extLst>
              <a:ext uri="{FF2B5EF4-FFF2-40B4-BE49-F238E27FC236}">
                <a16:creationId xmlns:a16="http://schemas.microsoft.com/office/drawing/2014/main" id="{B68C2DFC-0756-2CE2-5855-ED4E4184F6BC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Part1-1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9327E9-B0BF-29F6-E328-B6CDAE07F0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98" y="2857500"/>
            <a:ext cx="13125702" cy="1771279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1421C22-CB88-488B-38E3-B2630393E8A9}"/>
              </a:ext>
            </a:extLst>
          </p:cNvPr>
          <p:cNvSpPr/>
          <p:nvPr/>
        </p:nvSpPr>
        <p:spPr>
          <a:xfrm>
            <a:off x="3200400" y="5372100"/>
            <a:ext cx="8839200" cy="2895600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FBCD11B-ED69-126D-D40C-FB077FB857CF}"/>
              </a:ext>
            </a:extLst>
          </p:cNvPr>
          <p:cNvCxnSpPr/>
          <p:nvPr/>
        </p:nvCxnSpPr>
        <p:spPr>
          <a:xfrm>
            <a:off x="12039600" y="5829300"/>
            <a:ext cx="914400" cy="0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6CDF4F5-AAD0-D992-7E1C-DF89E040A206}"/>
              </a:ext>
            </a:extLst>
          </p:cNvPr>
          <p:cNvSpPr/>
          <p:nvPr/>
        </p:nvSpPr>
        <p:spPr>
          <a:xfrm>
            <a:off x="12268200" y="5170714"/>
            <a:ext cx="6307521" cy="131818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n w="0"/>
              </a:rPr>
              <a:t>입력한 정보와</a:t>
            </a:r>
            <a:endParaRPr lang="en-US" altLang="ko-KR" sz="2800" dirty="0">
              <a:ln w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n w="0"/>
              </a:rPr>
              <a:t>추천 이유를 보여줍니다</a:t>
            </a:r>
            <a:r>
              <a:rPr lang="en-US" altLang="ko-KR" sz="2800" dirty="0">
                <a:ln w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07845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98A90-404D-629C-4FAC-5DA260DE2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C883E7-B64F-B243-C762-28763C752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FC511AC8-E0B0-232E-49E2-F10FEBEE659F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25" name="TextBox 21">
            <a:extLst>
              <a:ext uri="{FF2B5EF4-FFF2-40B4-BE49-F238E27FC236}">
                <a16:creationId xmlns:a16="http://schemas.microsoft.com/office/drawing/2014/main" id="{09C7EA6E-5778-3CB2-E4CD-B86FE54043E8}"/>
              </a:ext>
            </a:extLst>
          </p:cNvPr>
          <p:cNvSpPr txBox="1"/>
          <p:nvPr/>
        </p:nvSpPr>
        <p:spPr>
          <a:xfrm>
            <a:off x="0" y="1193800"/>
            <a:ext cx="3327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C66FEB5F-8482-CEDF-7442-AFE13CDE8C09}"/>
              </a:ext>
            </a:extLst>
          </p:cNvPr>
          <p:cNvSpPr txBox="1"/>
          <p:nvPr/>
        </p:nvSpPr>
        <p:spPr>
          <a:xfrm>
            <a:off x="1524000" y="1130300"/>
            <a:ext cx="14096999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웹 화면 소개 </a:t>
            </a:r>
            <a:r>
              <a:rPr lang="en-US" altLang="ko-KR" sz="6700" b="0" i="0" u="none" strike="noStrike" dirty="0">
                <a:solidFill>
                  <a:srgbClr val="201A74"/>
                </a:solidFill>
                <a:ea typeface="Hakgyoansim Chulseokbu TTF B"/>
              </a:rPr>
              <a:t>– </a:t>
            </a: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내게 맞는 상품 찾기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131" name="Picture 9">
            <a:extLst>
              <a:ext uri="{FF2B5EF4-FFF2-40B4-BE49-F238E27FC236}">
                <a16:creationId xmlns:a16="http://schemas.microsoft.com/office/drawing/2014/main" id="{9E7F6A71-D7B3-7B1A-D647-E5A1D27D0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132" name="TextBox 16">
            <a:extLst>
              <a:ext uri="{FF2B5EF4-FFF2-40B4-BE49-F238E27FC236}">
                <a16:creationId xmlns:a16="http://schemas.microsoft.com/office/drawing/2014/main" id="{E8733106-5908-4BE1-562B-51F4C8F633A7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7C9A4D-EF71-57C7-C798-FFA4947DF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514" y="2625129"/>
            <a:ext cx="15217573" cy="1430774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6666FFD-C26A-9A21-9E32-B656724F882A}"/>
              </a:ext>
            </a:extLst>
          </p:cNvPr>
          <p:cNvSpPr/>
          <p:nvPr/>
        </p:nvSpPr>
        <p:spPr>
          <a:xfrm>
            <a:off x="4381352" y="2708728"/>
            <a:ext cx="9791848" cy="5406571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7175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EFBDB-333C-6609-D856-0E16BB71A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AAD0A915-06C2-B3C2-17E7-6E27949B6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2E3F5638-CD6C-CD3F-DBB4-C4293E8D30CF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25" name="TextBox 21">
            <a:extLst>
              <a:ext uri="{FF2B5EF4-FFF2-40B4-BE49-F238E27FC236}">
                <a16:creationId xmlns:a16="http://schemas.microsoft.com/office/drawing/2014/main" id="{301B6E62-34EA-BC85-6146-AE7916955599}"/>
              </a:ext>
            </a:extLst>
          </p:cNvPr>
          <p:cNvSpPr txBox="1"/>
          <p:nvPr/>
        </p:nvSpPr>
        <p:spPr>
          <a:xfrm>
            <a:off x="0" y="1193800"/>
            <a:ext cx="3327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D5B33DBE-BA88-187B-583A-05A27CCB42BE}"/>
              </a:ext>
            </a:extLst>
          </p:cNvPr>
          <p:cNvSpPr txBox="1"/>
          <p:nvPr/>
        </p:nvSpPr>
        <p:spPr>
          <a:xfrm>
            <a:off x="1524001" y="1130300"/>
            <a:ext cx="102108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웹 화면 소개 </a:t>
            </a:r>
            <a:r>
              <a:rPr lang="en-US" altLang="ko-KR" sz="6700" b="0" i="0" u="none" strike="noStrike" dirty="0">
                <a:solidFill>
                  <a:srgbClr val="201A74"/>
                </a:solidFill>
                <a:ea typeface="Hakgyoansim Chulseokbu TTF B"/>
              </a:rPr>
              <a:t>– </a:t>
            </a: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공지사항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131" name="Picture 9">
            <a:extLst>
              <a:ext uri="{FF2B5EF4-FFF2-40B4-BE49-F238E27FC236}">
                <a16:creationId xmlns:a16="http://schemas.microsoft.com/office/drawing/2014/main" id="{B99DC949-F28C-7EEC-7306-5EC3FF73F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132" name="TextBox 16">
            <a:extLst>
              <a:ext uri="{FF2B5EF4-FFF2-40B4-BE49-F238E27FC236}">
                <a16:creationId xmlns:a16="http://schemas.microsoft.com/office/drawing/2014/main" id="{F811AF70-2354-E817-3DCA-F2723639C6FF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Part1-1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C4E063-180C-143C-D903-C8595527C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692400"/>
            <a:ext cx="12931823" cy="912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894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7DC4B-BEA8-9B98-7B16-02B8A14D8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6BF8576E-384D-11C9-DE60-9D70521DC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439FAF0B-21EC-F7BB-90F2-E3999C9FBC4E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25" name="TextBox 21">
            <a:extLst>
              <a:ext uri="{FF2B5EF4-FFF2-40B4-BE49-F238E27FC236}">
                <a16:creationId xmlns:a16="http://schemas.microsoft.com/office/drawing/2014/main" id="{D0B2DBC4-6B93-7D5A-6A3D-AC69F13CAB3B}"/>
              </a:ext>
            </a:extLst>
          </p:cNvPr>
          <p:cNvSpPr txBox="1"/>
          <p:nvPr/>
        </p:nvSpPr>
        <p:spPr>
          <a:xfrm>
            <a:off x="0" y="1193800"/>
            <a:ext cx="3327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9D333D0B-72E8-442F-3623-1724A2EB7402}"/>
              </a:ext>
            </a:extLst>
          </p:cNvPr>
          <p:cNvSpPr txBox="1"/>
          <p:nvPr/>
        </p:nvSpPr>
        <p:spPr>
          <a:xfrm>
            <a:off x="1524001" y="1130300"/>
            <a:ext cx="102108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웹 화면 소개 </a:t>
            </a:r>
            <a:r>
              <a:rPr lang="en-US" altLang="ko-KR" sz="6700" b="0" i="0" u="none" strike="noStrike" dirty="0">
                <a:solidFill>
                  <a:srgbClr val="201A74"/>
                </a:solidFill>
                <a:ea typeface="Hakgyoansim Chulseokbu TTF B"/>
              </a:rPr>
              <a:t>– </a:t>
            </a: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공지사항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131" name="Picture 9">
            <a:extLst>
              <a:ext uri="{FF2B5EF4-FFF2-40B4-BE49-F238E27FC236}">
                <a16:creationId xmlns:a16="http://schemas.microsoft.com/office/drawing/2014/main" id="{79A97479-87A1-CFED-DF88-B84B37F97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132" name="TextBox 16">
            <a:extLst>
              <a:ext uri="{FF2B5EF4-FFF2-40B4-BE49-F238E27FC236}">
                <a16:creationId xmlns:a16="http://schemas.microsoft.com/office/drawing/2014/main" id="{904DED1A-59CF-E6FC-A5E3-A47EA66C6A0B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6EFDBC-7E7B-A00A-299D-21BF0EB773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555081"/>
            <a:ext cx="10231084" cy="46839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8C0EFE3-35FF-D605-C7E1-D8DF99105B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045" y="3390900"/>
            <a:ext cx="10231084" cy="468391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B653ECC-1BAD-5520-21F3-D4C05F9D01A2}"/>
              </a:ext>
            </a:extLst>
          </p:cNvPr>
          <p:cNvSpPr/>
          <p:nvPr/>
        </p:nvSpPr>
        <p:spPr>
          <a:xfrm>
            <a:off x="533400" y="8073004"/>
            <a:ext cx="10041320" cy="13147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n w="0"/>
              </a:rPr>
              <a:t>공지사항 페이지는 관리자계정으로</a:t>
            </a:r>
            <a:endParaRPr lang="en-US" altLang="ko-KR" sz="2800" dirty="0">
              <a:ln w="0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n w="0"/>
              </a:rPr>
              <a:t>로그인 후 관리자만 게시글을 올릴 수 있게 만들었습니다</a:t>
            </a:r>
            <a:r>
              <a:rPr lang="en-US" altLang="ko-KR" sz="2800" dirty="0">
                <a:ln w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735600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F711F-3640-980E-A68B-28C12AB9E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9443EF00-46EE-84DE-E7F0-DDEC38D08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EE824482-D422-D3D4-F27F-7DC30C2E0E01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25" name="TextBox 21">
            <a:extLst>
              <a:ext uri="{FF2B5EF4-FFF2-40B4-BE49-F238E27FC236}">
                <a16:creationId xmlns:a16="http://schemas.microsoft.com/office/drawing/2014/main" id="{8D3B047A-33E7-A19D-A4C5-CA27F7DB1FDD}"/>
              </a:ext>
            </a:extLst>
          </p:cNvPr>
          <p:cNvSpPr txBox="1"/>
          <p:nvPr/>
        </p:nvSpPr>
        <p:spPr>
          <a:xfrm>
            <a:off x="0" y="1193800"/>
            <a:ext cx="3327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CD260DA4-2BC8-AEC1-0E5A-9C201DEE41B2}"/>
              </a:ext>
            </a:extLst>
          </p:cNvPr>
          <p:cNvSpPr txBox="1"/>
          <p:nvPr/>
        </p:nvSpPr>
        <p:spPr>
          <a:xfrm>
            <a:off x="1524000" y="1130300"/>
            <a:ext cx="12344399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웹 화면 소개 </a:t>
            </a:r>
            <a:r>
              <a:rPr lang="en-US" altLang="ko-KR" sz="6700" b="0" i="0" u="none" strike="noStrike" dirty="0">
                <a:solidFill>
                  <a:srgbClr val="201A74"/>
                </a:solidFill>
                <a:ea typeface="Hakgyoansim Chulseokbu TTF B"/>
              </a:rPr>
              <a:t>– </a:t>
            </a: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내 프로필 관리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131" name="Picture 9">
            <a:extLst>
              <a:ext uri="{FF2B5EF4-FFF2-40B4-BE49-F238E27FC236}">
                <a16:creationId xmlns:a16="http://schemas.microsoft.com/office/drawing/2014/main" id="{47C05631-8698-7B60-7E74-DBE0796FF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132" name="TextBox 16">
            <a:extLst>
              <a:ext uri="{FF2B5EF4-FFF2-40B4-BE49-F238E27FC236}">
                <a16:creationId xmlns:a16="http://schemas.microsoft.com/office/drawing/2014/main" id="{1AF0947D-C28D-99A6-24CB-23E338A74819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Part1-1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38614D-2428-7B0E-0C81-662F8E7CB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154" y="2753720"/>
            <a:ext cx="15770217" cy="188511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941E87D-089C-7549-8F0C-191523306856}"/>
              </a:ext>
            </a:extLst>
          </p:cNvPr>
          <p:cNvSpPr/>
          <p:nvPr/>
        </p:nvSpPr>
        <p:spPr>
          <a:xfrm>
            <a:off x="11713713" y="2614020"/>
            <a:ext cx="1905000" cy="2209800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4E57653-4A41-0616-957C-9BB768C54E99}"/>
              </a:ext>
            </a:extLst>
          </p:cNvPr>
          <p:cNvCxnSpPr/>
          <p:nvPr/>
        </p:nvCxnSpPr>
        <p:spPr>
          <a:xfrm>
            <a:off x="13009113" y="4823820"/>
            <a:ext cx="0" cy="533400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A2E103-70D9-BF79-0F2C-14CA0990B4E5}"/>
              </a:ext>
            </a:extLst>
          </p:cNvPr>
          <p:cNvSpPr/>
          <p:nvPr/>
        </p:nvSpPr>
        <p:spPr>
          <a:xfrm>
            <a:off x="11963400" y="5648163"/>
            <a:ext cx="7086600" cy="32571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n w="0"/>
              </a:rPr>
              <a:t>내 프로필 관리 페이지는 </a:t>
            </a:r>
            <a:endParaRPr lang="en-US" altLang="ko-KR" sz="2800" dirty="0">
              <a:ln w="0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n w="0"/>
              </a:rPr>
              <a:t>로그인 후 사용 가능하며</a:t>
            </a:r>
            <a:r>
              <a:rPr lang="en-US" altLang="ko-KR" sz="2800" dirty="0">
                <a:ln w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n w="0"/>
              </a:rPr>
              <a:t>로그인을 안하고 메뉴를 클릭하면</a:t>
            </a:r>
            <a:endParaRPr lang="en-US" altLang="ko-KR" sz="2800" dirty="0">
              <a:ln w="0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n w="0"/>
              </a:rPr>
              <a:t>왼쪽 이미지처럼 로그인 화면으로</a:t>
            </a:r>
            <a:endParaRPr lang="en-US" altLang="ko-KR" sz="2800" dirty="0">
              <a:ln w="0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n w="0"/>
              </a:rPr>
              <a:t>이동하는 </a:t>
            </a:r>
            <a:r>
              <a:rPr lang="ko-KR" altLang="en-US" sz="2800" dirty="0" err="1">
                <a:ln w="0"/>
              </a:rPr>
              <a:t>모달창을</a:t>
            </a:r>
            <a:r>
              <a:rPr lang="ko-KR" altLang="en-US" sz="2800" dirty="0">
                <a:ln w="0"/>
              </a:rPr>
              <a:t> 만들었습니다</a:t>
            </a:r>
            <a:r>
              <a:rPr lang="en-US" altLang="ko-KR" sz="2800" dirty="0">
                <a:ln w="0"/>
              </a:rPr>
              <a:t>.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E6792CC-AF4C-EF51-E6F9-D4A63BC2F7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4950102"/>
            <a:ext cx="10747541" cy="495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590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E9C58-0741-CC86-20FA-2B94ACAE6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FDA3FF0D-7A04-750F-9A69-273D47A5D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CE59A749-8BE0-AA18-4DFE-F0397268E097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25" name="TextBox 21">
            <a:extLst>
              <a:ext uri="{FF2B5EF4-FFF2-40B4-BE49-F238E27FC236}">
                <a16:creationId xmlns:a16="http://schemas.microsoft.com/office/drawing/2014/main" id="{CA8A024F-065B-FE5B-8C26-2A7997F0898B}"/>
              </a:ext>
            </a:extLst>
          </p:cNvPr>
          <p:cNvSpPr txBox="1"/>
          <p:nvPr/>
        </p:nvSpPr>
        <p:spPr>
          <a:xfrm>
            <a:off x="0" y="1193800"/>
            <a:ext cx="3327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909AF494-CFC5-3BF5-A498-24113E05CE94}"/>
              </a:ext>
            </a:extLst>
          </p:cNvPr>
          <p:cNvSpPr txBox="1"/>
          <p:nvPr/>
        </p:nvSpPr>
        <p:spPr>
          <a:xfrm>
            <a:off x="1524000" y="1130300"/>
            <a:ext cx="12344399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웹 화면 소개 </a:t>
            </a:r>
            <a:r>
              <a:rPr lang="en-US" altLang="ko-KR" sz="6700" b="0" i="0" u="none" strike="noStrike" dirty="0">
                <a:solidFill>
                  <a:srgbClr val="201A74"/>
                </a:solidFill>
                <a:ea typeface="Hakgyoansim Chulseokbu TTF B"/>
              </a:rPr>
              <a:t>– </a:t>
            </a: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내 프로필 관리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131" name="Picture 9">
            <a:extLst>
              <a:ext uri="{FF2B5EF4-FFF2-40B4-BE49-F238E27FC236}">
                <a16:creationId xmlns:a16="http://schemas.microsoft.com/office/drawing/2014/main" id="{4A396CC0-D0F4-B70D-A749-7FA0F2567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132" name="TextBox 16">
            <a:extLst>
              <a:ext uri="{FF2B5EF4-FFF2-40B4-BE49-F238E27FC236}">
                <a16:creationId xmlns:a16="http://schemas.microsoft.com/office/drawing/2014/main" id="{D75A5D7D-7B98-F187-F6D4-6FD31BFB5785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EFCE88-6CF4-5376-96BB-D98DB935B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477034"/>
            <a:ext cx="10130052" cy="967686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C03B29D-3464-4D80-1E29-EAF3B1EECA6A}"/>
              </a:ext>
            </a:extLst>
          </p:cNvPr>
          <p:cNvSpPr/>
          <p:nvPr/>
        </p:nvSpPr>
        <p:spPr>
          <a:xfrm>
            <a:off x="2971800" y="4533900"/>
            <a:ext cx="5791200" cy="5410200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5B084E1-30BD-3C9A-3CEE-DE1612ECAECF}"/>
              </a:ext>
            </a:extLst>
          </p:cNvPr>
          <p:cNvCxnSpPr>
            <a:cxnSpLocks/>
          </p:cNvCxnSpPr>
          <p:nvPr/>
        </p:nvCxnSpPr>
        <p:spPr>
          <a:xfrm>
            <a:off x="8763000" y="5143500"/>
            <a:ext cx="1828800" cy="0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7299FA-F5E3-61AC-D220-F3595E001B16}"/>
              </a:ext>
            </a:extLst>
          </p:cNvPr>
          <p:cNvSpPr/>
          <p:nvPr/>
        </p:nvSpPr>
        <p:spPr>
          <a:xfrm>
            <a:off x="11215914" y="4710067"/>
            <a:ext cx="7086600" cy="26108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n w="0"/>
              </a:rPr>
              <a:t>로그인 후 내 프로필 관리 페이지로</a:t>
            </a:r>
            <a:endParaRPr lang="en-US" altLang="ko-KR" sz="2800" dirty="0">
              <a:ln w="0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n w="0"/>
              </a:rPr>
              <a:t>들어오면 회원가입 때 입력한</a:t>
            </a:r>
            <a:endParaRPr lang="en-US" altLang="ko-KR" sz="2800" dirty="0">
              <a:ln w="0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n w="0"/>
              </a:rPr>
              <a:t>개인 정보와 금융 정보를 수정할 수 있게</a:t>
            </a:r>
            <a:endParaRPr lang="en-US" altLang="ko-KR" sz="2800" dirty="0">
              <a:ln w="0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n w="0"/>
              </a:rPr>
              <a:t>만들었습니다</a:t>
            </a:r>
            <a:r>
              <a:rPr lang="en-US" altLang="ko-KR" sz="2800" dirty="0">
                <a:ln w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17445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91A37-2E32-A0DC-6CA4-E923CE374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1485EC5-2635-8A26-FEDE-C995CE7F0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27D57147-CC05-C30E-0E88-CF2BE99B5D17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25" name="TextBox 21">
            <a:extLst>
              <a:ext uri="{FF2B5EF4-FFF2-40B4-BE49-F238E27FC236}">
                <a16:creationId xmlns:a16="http://schemas.microsoft.com/office/drawing/2014/main" id="{3001D216-5F2D-EBBD-EE38-A47ECB3CED3C}"/>
              </a:ext>
            </a:extLst>
          </p:cNvPr>
          <p:cNvSpPr txBox="1"/>
          <p:nvPr/>
        </p:nvSpPr>
        <p:spPr>
          <a:xfrm>
            <a:off x="0" y="1193800"/>
            <a:ext cx="3327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2982DEBC-E780-6F98-D432-1671FC88B13B}"/>
              </a:ext>
            </a:extLst>
          </p:cNvPr>
          <p:cNvSpPr txBox="1"/>
          <p:nvPr/>
        </p:nvSpPr>
        <p:spPr>
          <a:xfrm>
            <a:off x="1524000" y="1130300"/>
            <a:ext cx="12344399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웹 화면 소개 </a:t>
            </a:r>
            <a:r>
              <a:rPr lang="en-US" altLang="ko-KR" sz="6700" b="0" i="0" u="none" strike="noStrike" dirty="0">
                <a:solidFill>
                  <a:srgbClr val="201A74"/>
                </a:solidFill>
                <a:ea typeface="Hakgyoansim Chulseokbu TTF B"/>
              </a:rPr>
              <a:t>– </a:t>
            </a: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내 프로필 관리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131" name="Picture 9">
            <a:extLst>
              <a:ext uri="{FF2B5EF4-FFF2-40B4-BE49-F238E27FC236}">
                <a16:creationId xmlns:a16="http://schemas.microsoft.com/office/drawing/2014/main" id="{4E12B50E-B4DC-F5B5-54C4-39E447EF0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132" name="TextBox 16">
            <a:extLst>
              <a:ext uri="{FF2B5EF4-FFF2-40B4-BE49-F238E27FC236}">
                <a16:creationId xmlns:a16="http://schemas.microsoft.com/office/drawing/2014/main" id="{21CB7A66-AE71-7920-D881-8D4226127486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Part1-1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5ECC77-571E-B4CF-BA97-2256D6434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84" y="2692400"/>
            <a:ext cx="12607416" cy="580193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1E82307-8932-8059-7A4A-2D2EB76798D5}"/>
              </a:ext>
            </a:extLst>
          </p:cNvPr>
          <p:cNvSpPr/>
          <p:nvPr/>
        </p:nvSpPr>
        <p:spPr>
          <a:xfrm>
            <a:off x="4800600" y="4076700"/>
            <a:ext cx="4343400" cy="3048000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7CC6969-6360-8F85-3013-91A8435D4774}"/>
              </a:ext>
            </a:extLst>
          </p:cNvPr>
          <p:cNvCxnSpPr/>
          <p:nvPr/>
        </p:nvCxnSpPr>
        <p:spPr>
          <a:xfrm>
            <a:off x="9144000" y="4762500"/>
            <a:ext cx="4343400" cy="0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C239A1-0B6E-D993-696B-B3666D537C11}"/>
              </a:ext>
            </a:extLst>
          </p:cNvPr>
          <p:cNvSpPr/>
          <p:nvPr/>
        </p:nvSpPr>
        <p:spPr>
          <a:xfrm>
            <a:off x="13696950" y="3188607"/>
            <a:ext cx="4648200" cy="454637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n w="0"/>
              </a:rPr>
              <a:t>정보를 수정 후 </a:t>
            </a:r>
            <a:endParaRPr lang="en-US" altLang="ko-KR" sz="2800" dirty="0">
              <a:ln w="0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n w="0"/>
              </a:rPr>
              <a:t>하단 저장하기 버튼을</a:t>
            </a:r>
            <a:endParaRPr lang="en-US" altLang="ko-KR" sz="2800" dirty="0">
              <a:ln w="0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n w="0"/>
              </a:rPr>
              <a:t>클릭하면 수정 완료 문구와</a:t>
            </a:r>
            <a:endParaRPr lang="en-US" altLang="ko-KR" sz="2800" dirty="0">
              <a:ln w="0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n w="0"/>
              </a:rPr>
              <a:t>홈으로 돌아가기</a:t>
            </a:r>
            <a:r>
              <a:rPr lang="en-US" altLang="ko-KR" sz="2800" dirty="0">
                <a:ln w="0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n w="0"/>
              </a:rPr>
              <a:t>맞춤 상품 보기 버튼을</a:t>
            </a:r>
            <a:endParaRPr lang="en-US" altLang="ko-KR" sz="2800" dirty="0">
              <a:ln w="0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n w="0"/>
              </a:rPr>
              <a:t>만들어 이동할 수 있게 </a:t>
            </a:r>
            <a:endParaRPr lang="en-US" altLang="ko-KR" sz="2800" dirty="0">
              <a:ln w="0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n w="0"/>
              </a:rPr>
              <a:t>만들었습니다</a:t>
            </a:r>
            <a:r>
              <a:rPr lang="en-US" altLang="ko-KR" sz="2800" dirty="0">
                <a:ln w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20965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DE524C-8FDB-AE56-77AA-663EAA44A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F344304-3291-4DBC-C821-7643DC637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928600" y="8648700"/>
            <a:ext cx="7150100" cy="3581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D332CDE-4DC5-E828-E942-B7F2A8BC0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8928100" y="8128000"/>
            <a:ext cx="7150100" cy="441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14F0B50-E6C7-DCC9-9DBB-77F3F2E8A52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287000" y="5575300"/>
            <a:ext cx="635000" cy="635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427D4AA-3377-0759-7BC0-339BD0C5E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4495EEC-DE48-5501-C312-9CF490C359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8521700"/>
            <a:ext cx="5245100" cy="254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C6D806A8-CF5C-D19C-9165-053CE2366DEC}"/>
              </a:ext>
            </a:extLst>
          </p:cNvPr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MIRI COMPANY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10040EB-0CAF-4C81-F52C-68811DA99DE4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PRESENTATION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C178A7D8-0497-A311-3F51-C3502642BE1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01A84E78-A1A6-2912-C588-7C6BFA4B14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7797800"/>
            <a:ext cx="1790700" cy="5334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3B743F12-FA29-4FA7-588B-60B336B3B309}"/>
              </a:ext>
            </a:extLst>
          </p:cNvPr>
          <p:cNvSpPr txBox="1"/>
          <p:nvPr/>
        </p:nvSpPr>
        <p:spPr>
          <a:xfrm>
            <a:off x="1206500" y="7886700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900" b="0" i="0" u="none" strike="noStrike" dirty="0">
                <a:solidFill>
                  <a:srgbClr val="004AB6"/>
                </a:solidFill>
                <a:latin typeface="Pretendard SemiBold"/>
              </a:rPr>
              <a:t>Part </a:t>
            </a:r>
            <a:r>
              <a:rPr lang="en-US" sz="1900" dirty="0">
                <a:solidFill>
                  <a:srgbClr val="004AB6"/>
                </a:solidFill>
                <a:latin typeface="Pretendard SemiBold"/>
              </a:rPr>
              <a:t>1</a:t>
            </a:r>
            <a:endParaRPr lang="en-US" sz="1900" b="0" i="0" u="none" strike="noStrike" dirty="0">
              <a:solidFill>
                <a:srgbClr val="004AB6"/>
              </a:solidFill>
              <a:latin typeface="Pretendard SemiBold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711BF08C-0AA2-3944-33DD-D891B39AE611}"/>
              </a:ext>
            </a:extLst>
          </p:cNvPr>
          <p:cNvSpPr txBox="1"/>
          <p:nvPr/>
        </p:nvSpPr>
        <p:spPr>
          <a:xfrm>
            <a:off x="2921000" y="7848600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300" b="0" i="0" u="none" strike="noStrike" dirty="0">
                <a:solidFill>
                  <a:srgbClr val="FFFFFF"/>
                </a:solidFill>
                <a:ea typeface="Pretendard SemiBold"/>
              </a:rPr>
              <a:t>기대 효과</a:t>
            </a:r>
            <a:endParaRPr lang="ko-KR" sz="23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BD3B5DFE-7DB2-86EB-8803-3EEDB58C9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9448800"/>
            <a:ext cx="5245100" cy="25400"/>
          </a:xfrm>
          <a:prstGeom prst="rect">
            <a:avLst/>
          </a:prstGeom>
        </p:spPr>
      </p:pic>
      <p:grpSp>
        <p:nvGrpSpPr>
          <p:cNvPr id="14" name="Group 14">
            <a:extLst>
              <a:ext uri="{FF2B5EF4-FFF2-40B4-BE49-F238E27FC236}">
                <a16:creationId xmlns:a16="http://schemas.microsoft.com/office/drawing/2014/main" id="{C933F838-BED6-3BBA-D638-E5A7D7E0FA8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>
            <a:extLst>
              <a:ext uri="{FF2B5EF4-FFF2-40B4-BE49-F238E27FC236}">
                <a16:creationId xmlns:a16="http://schemas.microsoft.com/office/drawing/2014/main" id="{CDA99FEE-6F9F-203D-050E-4EE8990ADE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8724900"/>
            <a:ext cx="1790700" cy="5334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20C8E4D5-03C4-3DC7-39F7-9A7D55D1AD90}"/>
              </a:ext>
            </a:extLst>
          </p:cNvPr>
          <p:cNvSpPr txBox="1"/>
          <p:nvPr/>
        </p:nvSpPr>
        <p:spPr>
          <a:xfrm>
            <a:off x="1206500" y="8813800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900" b="0" i="0" u="none" strike="noStrike" dirty="0">
                <a:solidFill>
                  <a:srgbClr val="004AB6"/>
                </a:solidFill>
                <a:latin typeface="Pretendard SemiBold"/>
              </a:rPr>
              <a:t>Part2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77D4128A-17E5-AABC-3311-E7F4C4E8FC7A}"/>
              </a:ext>
            </a:extLst>
          </p:cNvPr>
          <p:cNvSpPr txBox="1"/>
          <p:nvPr/>
        </p:nvSpPr>
        <p:spPr>
          <a:xfrm>
            <a:off x="2921000" y="8775700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300" b="0" i="0" u="none" strike="noStrike" dirty="0">
                <a:solidFill>
                  <a:srgbClr val="FFFFFF"/>
                </a:solidFill>
                <a:ea typeface="Pretendard SemiBold"/>
              </a:rPr>
              <a:t>발전 계획</a:t>
            </a:r>
            <a:endParaRPr lang="ko-KR" sz="23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3C776456-9D24-E619-BF5D-E8F1639FA4DA}"/>
              </a:ext>
            </a:extLst>
          </p:cNvPr>
          <p:cNvSpPr txBox="1"/>
          <p:nvPr/>
        </p:nvSpPr>
        <p:spPr>
          <a:xfrm>
            <a:off x="927100" y="1587500"/>
            <a:ext cx="2857500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14800" b="0" i="0" u="none" strike="noStrike" spc="-200" dirty="0">
                <a:solidFill>
                  <a:srgbClr val="ACCEFE"/>
                </a:solidFill>
                <a:latin typeface="Pretendard Bold"/>
              </a:rPr>
              <a:t>06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192BBC9E-7828-2663-7D8D-4C9594CD8C18}"/>
              </a:ext>
            </a:extLst>
          </p:cNvPr>
          <p:cNvSpPr txBox="1"/>
          <p:nvPr/>
        </p:nvSpPr>
        <p:spPr>
          <a:xfrm>
            <a:off x="927100" y="3911600"/>
            <a:ext cx="83439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altLang="en-US" sz="6600" b="0" i="0" u="none" strike="noStrike" dirty="0">
                <a:solidFill>
                  <a:srgbClr val="FFFFFF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22175785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B40FFA-E0F2-34EC-73B9-CBBCE8B17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6C5992D-F3AA-B7A4-2A9C-52FE6A075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sp>
        <p:nvSpPr>
          <p:cNvPr id="21" name="TextBox 21">
            <a:extLst>
              <a:ext uri="{FF2B5EF4-FFF2-40B4-BE49-F238E27FC236}">
                <a16:creationId xmlns:a16="http://schemas.microsoft.com/office/drawing/2014/main" id="{13AAFF40-B3FF-E936-D899-30C3C146574F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1CC142F9-014E-0B34-F1A2-E8AAB9FE90D1}"/>
              </a:ext>
            </a:extLst>
          </p:cNvPr>
          <p:cNvSpPr txBox="1"/>
          <p:nvPr/>
        </p:nvSpPr>
        <p:spPr>
          <a:xfrm>
            <a:off x="914400" y="1471612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5FE2E69E-6BF6-5321-D045-86F91FA512C2}"/>
              </a:ext>
            </a:extLst>
          </p:cNvPr>
          <p:cNvSpPr txBox="1"/>
          <p:nvPr/>
        </p:nvSpPr>
        <p:spPr>
          <a:xfrm>
            <a:off x="914400" y="1390650"/>
            <a:ext cx="82296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기대 효과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2C1F000-40CB-8101-779D-59DE561CDED1}"/>
              </a:ext>
            </a:extLst>
          </p:cNvPr>
          <p:cNvGrpSpPr/>
          <p:nvPr/>
        </p:nvGrpSpPr>
        <p:grpSpPr>
          <a:xfrm rot="21413519">
            <a:off x="6497965" y="2701102"/>
            <a:ext cx="6179280" cy="6562634"/>
            <a:chOff x="6527384" y="2798173"/>
            <a:chExt cx="6179280" cy="656263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38366FA-8DFC-D895-F75D-56017833F5F3}"/>
                </a:ext>
              </a:extLst>
            </p:cNvPr>
            <p:cNvGrpSpPr/>
            <p:nvPr/>
          </p:nvGrpSpPr>
          <p:grpSpPr>
            <a:xfrm>
              <a:off x="6527384" y="2798173"/>
              <a:ext cx="4626490" cy="6562634"/>
              <a:chOff x="6527384" y="2798173"/>
              <a:chExt cx="4626490" cy="6562634"/>
            </a:xfrm>
          </p:grpSpPr>
          <p:sp>
            <p:nvSpPr>
              <p:cNvPr id="6" name="원형: 비어 있음 5">
                <a:extLst>
                  <a:ext uri="{FF2B5EF4-FFF2-40B4-BE49-F238E27FC236}">
                    <a16:creationId xmlns:a16="http://schemas.microsoft.com/office/drawing/2014/main" id="{2C4DA2A2-8306-3A41-C031-772CCB91A36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201385">
                <a:off x="6833874" y="3919490"/>
                <a:ext cx="4320000" cy="4320000"/>
              </a:xfrm>
              <a:prstGeom prst="donut">
                <a:avLst>
                  <a:gd name="adj" fmla="val 7096"/>
                </a:avLst>
              </a:prstGeom>
              <a:solidFill>
                <a:srgbClr val="0000CC"/>
              </a:solidFill>
              <a:ln w="63500">
                <a:noFill/>
                <a:prstDash val="solid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320000"/>
                          <a:gd name="connsiteY0" fmla="*/ 2160000 h 4320000"/>
                          <a:gd name="connsiteX1" fmla="*/ 2160000 w 4320000"/>
                          <a:gd name="connsiteY1" fmla="*/ 0 h 4320000"/>
                          <a:gd name="connsiteX2" fmla="*/ 4320000 w 4320000"/>
                          <a:gd name="connsiteY2" fmla="*/ 2160000 h 4320000"/>
                          <a:gd name="connsiteX3" fmla="*/ 2160000 w 4320000"/>
                          <a:gd name="connsiteY3" fmla="*/ 4320000 h 4320000"/>
                          <a:gd name="connsiteX4" fmla="*/ 0 w 4320000"/>
                          <a:gd name="connsiteY4" fmla="*/ 2160000 h 4320000"/>
                          <a:gd name="connsiteX5" fmla="*/ 306547 w 4320000"/>
                          <a:gd name="connsiteY5" fmla="*/ 2160000 h 4320000"/>
                          <a:gd name="connsiteX6" fmla="*/ 2160000 w 4320000"/>
                          <a:gd name="connsiteY6" fmla="*/ 4013453 h 4320000"/>
                          <a:gd name="connsiteX7" fmla="*/ 4013453 w 4320000"/>
                          <a:gd name="connsiteY7" fmla="*/ 2160000 h 4320000"/>
                          <a:gd name="connsiteX8" fmla="*/ 2160000 w 4320000"/>
                          <a:gd name="connsiteY8" fmla="*/ 306547 h 4320000"/>
                          <a:gd name="connsiteX9" fmla="*/ 306547 w 4320000"/>
                          <a:gd name="connsiteY9" fmla="*/ 2160000 h 4320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4320000" h="4320000" fill="none" extrusionOk="0">
                            <a:moveTo>
                              <a:pt x="0" y="2160000"/>
                            </a:moveTo>
                            <a:cubicBezTo>
                              <a:pt x="-136552" y="944979"/>
                              <a:pt x="1004322" y="30469"/>
                              <a:pt x="2160000" y="0"/>
                            </a:cubicBezTo>
                            <a:cubicBezTo>
                              <a:pt x="3432817" y="118912"/>
                              <a:pt x="4325679" y="1025884"/>
                              <a:pt x="4320000" y="2160000"/>
                            </a:cubicBezTo>
                            <a:cubicBezTo>
                              <a:pt x="4338315" y="3381146"/>
                              <a:pt x="3393073" y="4369166"/>
                              <a:pt x="2160000" y="4320000"/>
                            </a:cubicBezTo>
                            <a:cubicBezTo>
                              <a:pt x="1127067" y="4179910"/>
                              <a:pt x="28134" y="3220601"/>
                              <a:pt x="0" y="2160000"/>
                            </a:cubicBezTo>
                            <a:close/>
                            <a:moveTo>
                              <a:pt x="306547" y="2160000"/>
                            </a:moveTo>
                            <a:cubicBezTo>
                              <a:pt x="177148" y="3204883"/>
                              <a:pt x="1029865" y="3939969"/>
                              <a:pt x="2160000" y="4013453"/>
                            </a:cubicBezTo>
                            <a:cubicBezTo>
                              <a:pt x="3105815" y="4007929"/>
                              <a:pt x="3986536" y="3128765"/>
                              <a:pt x="4013453" y="2160000"/>
                            </a:cubicBezTo>
                            <a:cubicBezTo>
                              <a:pt x="4017039" y="1087858"/>
                              <a:pt x="3056488" y="380789"/>
                              <a:pt x="2160000" y="306547"/>
                            </a:cubicBezTo>
                            <a:cubicBezTo>
                              <a:pt x="1130058" y="317825"/>
                              <a:pt x="461106" y="1251215"/>
                              <a:pt x="306547" y="2160000"/>
                            </a:cubicBezTo>
                            <a:close/>
                          </a:path>
                          <a:path w="4320000" h="4320000" stroke="0" extrusionOk="0">
                            <a:moveTo>
                              <a:pt x="0" y="2160000"/>
                            </a:moveTo>
                            <a:cubicBezTo>
                              <a:pt x="-15824" y="957305"/>
                              <a:pt x="939740" y="10256"/>
                              <a:pt x="2160000" y="0"/>
                            </a:cubicBezTo>
                            <a:cubicBezTo>
                              <a:pt x="3412537" y="12548"/>
                              <a:pt x="4262431" y="968896"/>
                              <a:pt x="4320000" y="2160000"/>
                            </a:cubicBezTo>
                            <a:cubicBezTo>
                              <a:pt x="4187353" y="3482472"/>
                              <a:pt x="3324704" y="4476040"/>
                              <a:pt x="2160000" y="4320000"/>
                            </a:cubicBezTo>
                            <a:cubicBezTo>
                              <a:pt x="855093" y="4258738"/>
                              <a:pt x="118698" y="3409650"/>
                              <a:pt x="0" y="2160000"/>
                            </a:cubicBezTo>
                            <a:close/>
                            <a:moveTo>
                              <a:pt x="306547" y="2160000"/>
                            </a:moveTo>
                            <a:cubicBezTo>
                              <a:pt x="387117" y="3193192"/>
                              <a:pt x="1155388" y="3974305"/>
                              <a:pt x="2160000" y="4013453"/>
                            </a:cubicBezTo>
                            <a:cubicBezTo>
                              <a:pt x="3160813" y="4009958"/>
                              <a:pt x="3985836" y="3209635"/>
                              <a:pt x="4013453" y="2160000"/>
                            </a:cubicBezTo>
                            <a:cubicBezTo>
                              <a:pt x="4006082" y="1066075"/>
                              <a:pt x="3096101" y="428192"/>
                              <a:pt x="2160000" y="306547"/>
                            </a:cubicBezTo>
                            <a:cubicBezTo>
                              <a:pt x="1183921" y="333170"/>
                              <a:pt x="399658" y="1158753"/>
                              <a:pt x="306547" y="2160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C23A5992-4310-C8B0-05FC-4C09D90C2DF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201385">
                <a:off x="6787194" y="2798173"/>
                <a:ext cx="2520000" cy="2520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A42EE078-11A0-EABA-5CCA-A90CAF8E309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201385">
                <a:off x="6527384" y="6840807"/>
                <a:ext cx="2520000" cy="2520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1F9CB8A6-B73B-860F-ED18-E7D254CE7821}"/>
                </a:ext>
              </a:extLst>
            </p:cNvPr>
            <p:cNvSpPr>
              <a:spLocks noChangeAspect="1"/>
            </p:cNvSpPr>
            <p:nvPr/>
          </p:nvSpPr>
          <p:spPr>
            <a:xfrm rot="20201385">
              <a:off x="10186664" y="5310648"/>
              <a:ext cx="2520000" cy="25200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A67FD83-8C31-4C11-A45F-4C2B57065AB3}"/>
              </a:ext>
            </a:extLst>
          </p:cNvPr>
          <p:cNvSpPr txBox="1"/>
          <p:nvPr/>
        </p:nvSpPr>
        <p:spPr>
          <a:xfrm>
            <a:off x="6806903" y="3553970"/>
            <a:ext cx="220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사용자 관점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7FC68C-E17B-3C2C-BC1A-DACD0739C8D5}"/>
              </a:ext>
            </a:extLst>
          </p:cNvPr>
          <p:cNvSpPr txBox="1"/>
          <p:nvPr/>
        </p:nvSpPr>
        <p:spPr>
          <a:xfrm>
            <a:off x="10337048" y="5810779"/>
            <a:ext cx="220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비즈니스</a:t>
            </a:r>
            <a:endParaRPr lang="en-US" altLang="ko-KR" sz="36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algn="ctr"/>
            <a:r>
              <a:rPr lang="ko-KR" altLang="en-US" sz="36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관점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B5AE71-B142-3D9A-8FD7-40067BFA0B65}"/>
              </a:ext>
            </a:extLst>
          </p:cNvPr>
          <p:cNvSpPr txBox="1"/>
          <p:nvPr/>
        </p:nvSpPr>
        <p:spPr>
          <a:xfrm>
            <a:off x="6766113" y="7499798"/>
            <a:ext cx="220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사회적</a:t>
            </a:r>
            <a:endParaRPr lang="en-US" altLang="ko-KR" sz="36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algn="ctr"/>
            <a:r>
              <a:rPr lang="ko-KR" altLang="en-US" sz="36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관점</a:t>
            </a:r>
          </a:p>
        </p:txBody>
      </p:sp>
      <p:sp>
        <p:nvSpPr>
          <p:cNvPr id="14" name="설명선: 굽은 선 13">
            <a:extLst>
              <a:ext uri="{FF2B5EF4-FFF2-40B4-BE49-F238E27FC236}">
                <a16:creationId xmlns:a16="http://schemas.microsoft.com/office/drawing/2014/main" id="{55004BF5-CB3A-588E-D041-9174E85850C3}"/>
              </a:ext>
            </a:extLst>
          </p:cNvPr>
          <p:cNvSpPr/>
          <p:nvPr/>
        </p:nvSpPr>
        <p:spPr>
          <a:xfrm>
            <a:off x="10671245" y="1292419"/>
            <a:ext cx="6302295" cy="2756770"/>
          </a:xfrm>
          <a:prstGeom prst="borderCallout2">
            <a:avLst>
              <a:gd name="adj1" fmla="val 18750"/>
              <a:gd name="adj2" fmla="val 348"/>
              <a:gd name="adj3" fmla="val 18750"/>
              <a:gd name="adj4" fmla="val -16667"/>
              <a:gd name="adj5" fmla="val 76417"/>
              <a:gd name="adj6" fmla="val -43075"/>
            </a:avLst>
          </a:prstGeom>
          <a:solidFill>
            <a:schemeClr val="tx2">
              <a:lumMod val="20000"/>
              <a:lumOff val="80000"/>
            </a:schemeClr>
          </a:solidFill>
          <a:ln w="1397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시간 절약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: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개별 </a:t>
            </a:r>
            <a:r>
              <a:rPr lang="ko-KR" altLang="en-US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금융사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방문 없이 통합 비교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algn="ctr"/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정확한 선택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: AI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기반 개인 맞춤 추천으로 최적 상품 선택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algn="ctr"/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편의성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: 24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시간 언제든 상담 가능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algn="ctr"/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신뢰성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: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공신력 있는 데이터 기반 정보 제공</a:t>
            </a:r>
          </a:p>
        </p:txBody>
      </p:sp>
      <p:sp>
        <p:nvSpPr>
          <p:cNvPr id="16" name="설명선: 굽은 선 15">
            <a:extLst>
              <a:ext uri="{FF2B5EF4-FFF2-40B4-BE49-F238E27FC236}">
                <a16:creationId xmlns:a16="http://schemas.microsoft.com/office/drawing/2014/main" id="{0B75FCC5-8F92-43A9-5AE5-20200BA6B873}"/>
              </a:ext>
            </a:extLst>
          </p:cNvPr>
          <p:cNvSpPr/>
          <p:nvPr/>
        </p:nvSpPr>
        <p:spPr>
          <a:xfrm flipH="1">
            <a:off x="11860832" y="7108784"/>
            <a:ext cx="6291420" cy="2756770"/>
          </a:xfrm>
          <a:prstGeom prst="borderCallout2">
            <a:avLst>
              <a:gd name="adj1" fmla="val -186"/>
              <a:gd name="adj2" fmla="val 51663"/>
              <a:gd name="adj3" fmla="val -47433"/>
              <a:gd name="adj4" fmla="val 65700"/>
              <a:gd name="adj5" fmla="val -46477"/>
              <a:gd name="adj6" fmla="val 96881"/>
            </a:avLst>
          </a:prstGeom>
          <a:solidFill>
            <a:schemeClr val="tx2">
              <a:lumMod val="20000"/>
              <a:lumOff val="80000"/>
            </a:schemeClr>
          </a:solidFill>
          <a:ln w="1397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운영 효율성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: AI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자동화로 상담 비용 절감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algn="ctr"/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고객 만족도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: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개인화 서비스로 만족도 향상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algn="ctr"/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데이터 활용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: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고객 행동 패턴 분석을 통한 서비스 개선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algn="ctr"/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확장성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: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플랫폼 기반으로 다양한 금융 서비스 확장 가능</a:t>
            </a:r>
          </a:p>
        </p:txBody>
      </p:sp>
      <p:sp>
        <p:nvSpPr>
          <p:cNvPr id="15" name="설명선: 굽은 선 14">
            <a:extLst>
              <a:ext uri="{FF2B5EF4-FFF2-40B4-BE49-F238E27FC236}">
                <a16:creationId xmlns:a16="http://schemas.microsoft.com/office/drawing/2014/main" id="{23CF3773-9F8F-0C65-662F-0DFEEA221D02}"/>
              </a:ext>
            </a:extLst>
          </p:cNvPr>
          <p:cNvSpPr/>
          <p:nvPr/>
        </p:nvSpPr>
        <p:spPr>
          <a:xfrm>
            <a:off x="381000" y="4076700"/>
            <a:ext cx="5496015" cy="2756770"/>
          </a:xfrm>
          <a:prstGeom prst="borderCallout2">
            <a:avLst>
              <a:gd name="adj1" fmla="val 101140"/>
              <a:gd name="adj2" fmla="val 77582"/>
              <a:gd name="adj3" fmla="val 162481"/>
              <a:gd name="adj4" fmla="val 81523"/>
              <a:gd name="adj5" fmla="val 163099"/>
              <a:gd name="adj6" fmla="val 126748"/>
            </a:avLst>
          </a:prstGeom>
          <a:solidFill>
            <a:schemeClr val="tx2">
              <a:lumMod val="20000"/>
              <a:lumOff val="80000"/>
            </a:schemeClr>
          </a:solidFill>
          <a:ln w="1397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금융 접근성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: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금융 전문 지식이 없어도 쉬운 상품 선택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algn="ctr"/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정보 격차 해소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: AI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상담으로 전문가 수준의 조언 제공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algn="ctr"/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금융 교육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: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상담 과정에서 자연스러운 금융 지식 습득</a:t>
            </a: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A7C14CDD-E03C-B9FA-A0D1-1B05FAAAB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8" name="TextBox 16">
            <a:extLst>
              <a:ext uri="{FF2B5EF4-FFF2-40B4-BE49-F238E27FC236}">
                <a16:creationId xmlns:a16="http://schemas.microsoft.com/office/drawing/2014/main" id="{49BEFD3D-7655-20A2-4BF7-2602BC4DCB42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Part1-1</a:t>
            </a:r>
          </a:p>
        </p:txBody>
      </p:sp>
    </p:spTree>
    <p:extLst>
      <p:ext uri="{BB962C8B-B14F-4D97-AF65-F5344CB8AC3E}">
        <p14:creationId xmlns:p14="http://schemas.microsoft.com/office/powerpoint/2010/main" val="31117005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BD5977-D69B-6476-259B-CE0276E17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2739DCE-B91E-E463-FAF0-E756E48AE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BD47865-6E1F-5CFB-8403-B55331F38C1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38200" y="6489700"/>
            <a:ext cx="2705100" cy="2705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6A6B1C9-2998-3225-E060-163567CFC84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558800" y="5918200"/>
            <a:ext cx="571500" cy="571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C1DB793-85B1-DF89-FFD4-1622E174C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62500" y="5626100"/>
            <a:ext cx="609600" cy="609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A7AEF09-0CB7-2EC7-E561-522DE1FF7CC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 rot="5400000">
            <a:off x="14770100" y="6616700"/>
            <a:ext cx="3454400" cy="1473200"/>
          </a:xfrm>
          <a:prstGeom prst="rect">
            <a:avLst/>
          </a:prstGeom>
        </p:spPr>
      </p:pic>
      <p:sp>
        <p:nvSpPr>
          <p:cNvPr id="21" name="TextBox 21">
            <a:extLst>
              <a:ext uri="{FF2B5EF4-FFF2-40B4-BE49-F238E27FC236}">
                <a16:creationId xmlns:a16="http://schemas.microsoft.com/office/drawing/2014/main" id="{7FDD876C-444D-8C15-86B4-688CC85BB77D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81F6061D-EEC4-5BF3-17F1-F725EC40ED43}"/>
              </a:ext>
            </a:extLst>
          </p:cNvPr>
          <p:cNvSpPr txBox="1"/>
          <p:nvPr/>
        </p:nvSpPr>
        <p:spPr>
          <a:xfrm>
            <a:off x="8128000" y="1104900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02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6379735B-085F-2174-9124-31B9BED04EA1}"/>
              </a:ext>
            </a:extLst>
          </p:cNvPr>
          <p:cNvSpPr txBox="1"/>
          <p:nvPr/>
        </p:nvSpPr>
        <p:spPr>
          <a:xfrm>
            <a:off x="4533900" y="2133600"/>
            <a:ext cx="9220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dirty="0">
                <a:solidFill>
                  <a:srgbClr val="201A74"/>
                </a:solidFill>
                <a:ea typeface="Hakgyoansim Chulseokbu TTF B"/>
              </a:rPr>
              <a:t>향후 개선 방향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24" name="Picture 9">
            <a:extLst>
              <a:ext uri="{FF2B5EF4-FFF2-40B4-BE49-F238E27FC236}">
                <a16:creationId xmlns:a16="http://schemas.microsoft.com/office/drawing/2014/main" id="{842FADC9-2ACE-A17C-6E41-AD46F8CB47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25" name="TextBox 16">
            <a:extLst>
              <a:ext uri="{FF2B5EF4-FFF2-40B4-BE49-F238E27FC236}">
                <a16:creationId xmlns:a16="http://schemas.microsoft.com/office/drawing/2014/main" id="{FBA8774C-A27C-9806-527C-2BC1AF0C7423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Part2-1</a:t>
            </a:r>
          </a:p>
        </p:txBody>
      </p:sp>
      <p:pic>
        <p:nvPicPr>
          <p:cNvPr id="20" name="Picture 6">
            <a:extLst>
              <a:ext uri="{FF2B5EF4-FFF2-40B4-BE49-F238E27FC236}">
                <a16:creationId xmlns:a16="http://schemas.microsoft.com/office/drawing/2014/main" id="{444B1ACF-11BA-3960-084D-24FEBA5EF0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8305" y="3651250"/>
            <a:ext cx="14541095" cy="5454650"/>
          </a:xfrm>
          <a:prstGeom prst="rect">
            <a:avLst/>
          </a:prstGeom>
        </p:spPr>
      </p:pic>
      <p:pic>
        <p:nvPicPr>
          <p:cNvPr id="26" name="Picture 11">
            <a:extLst>
              <a:ext uri="{FF2B5EF4-FFF2-40B4-BE49-F238E27FC236}">
                <a16:creationId xmlns:a16="http://schemas.microsoft.com/office/drawing/2014/main" id="{B99A074B-F24D-67B1-E689-B886454F96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4500" y="7124700"/>
            <a:ext cx="3429000" cy="25400"/>
          </a:xfrm>
          <a:prstGeom prst="rect">
            <a:avLst/>
          </a:prstGeom>
        </p:spPr>
      </p:pic>
      <p:pic>
        <p:nvPicPr>
          <p:cNvPr id="27" name="Picture 12">
            <a:extLst>
              <a:ext uri="{FF2B5EF4-FFF2-40B4-BE49-F238E27FC236}">
                <a16:creationId xmlns:a16="http://schemas.microsoft.com/office/drawing/2014/main" id="{48DA8809-D68B-419F-D07B-9F0E22C24C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54900" y="7124700"/>
            <a:ext cx="3429000" cy="25400"/>
          </a:xfrm>
          <a:prstGeom prst="rect">
            <a:avLst/>
          </a:prstGeom>
        </p:spPr>
      </p:pic>
      <p:pic>
        <p:nvPicPr>
          <p:cNvPr id="28" name="Picture 13">
            <a:extLst>
              <a:ext uri="{FF2B5EF4-FFF2-40B4-BE49-F238E27FC236}">
                <a16:creationId xmlns:a16="http://schemas.microsoft.com/office/drawing/2014/main" id="{045DAD61-B127-1FEC-F89A-FCE55FA89E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03100" y="7124700"/>
            <a:ext cx="3429000" cy="25400"/>
          </a:xfrm>
          <a:prstGeom prst="rect">
            <a:avLst/>
          </a:prstGeom>
        </p:spPr>
      </p:pic>
      <p:sp>
        <p:nvSpPr>
          <p:cNvPr id="29" name="TextBox 14">
            <a:extLst>
              <a:ext uri="{FF2B5EF4-FFF2-40B4-BE49-F238E27FC236}">
                <a16:creationId xmlns:a16="http://schemas.microsoft.com/office/drawing/2014/main" id="{CEBC8F94-2590-637D-CCF9-C24D506776CD}"/>
              </a:ext>
            </a:extLst>
          </p:cNvPr>
          <p:cNvSpPr txBox="1"/>
          <p:nvPr/>
        </p:nvSpPr>
        <p:spPr>
          <a:xfrm>
            <a:off x="2362200" y="6286500"/>
            <a:ext cx="4699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/>
            <a:r>
              <a:rPr lang="ko-KR" altLang="en-US" sz="3600" b="0" i="0" u="none" strike="noStrike" dirty="0">
                <a:solidFill>
                  <a:srgbClr val="000000"/>
                </a:solidFill>
                <a:ea typeface="Hakgyoansim Chulseokbu TTF B"/>
              </a:rPr>
              <a:t>현재 기능의 성능 향상 및 데이터 확장</a:t>
            </a:r>
            <a:endParaRPr lang="ko-KR" sz="3600" b="0" i="0" u="none" strike="noStrike" dirty="0">
              <a:solidFill>
                <a:srgbClr val="000000"/>
              </a:solidFill>
              <a:ea typeface="Hakgyoansim Chulseokbu TTF B"/>
            </a:endParaRPr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0D49BF52-D825-C90B-0D43-6DC3FCC24A85}"/>
              </a:ext>
            </a:extLst>
          </p:cNvPr>
          <p:cNvSpPr txBox="1"/>
          <p:nvPr/>
        </p:nvSpPr>
        <p:spPr>
          <a:xfrm>
            <a:off x="7454900" y="6322359"/>
            <a:ext cx="35941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/>
            <a:r>
              <a:rPr lang="ko-KR" altLang="en-US" sz="3600" b="0" i="0" u="none" strike="noStrike" dirty="0">
                <a:solidFill>
                  <a:srgbClr val="FFFFFF"/>
                </a:solidFill>
                <a:ea typeface="Hakgyoansim Chulseokbu TTF B"/>
              </a:rPr>
              <a:t>개인화 심화 및</a:t>
            </a:r>
            <a:endParaRPr lang="en-US" altLang="ko-KR" sz="3600" b="0" i="0" u="none" strike="noStrike" dirty="0">
              <a:solidFill>
                <a:srgbClr val="FFFFFF"/>
              </a:solidFill>
              <a:ea typeface="Hakgyoansim Chulseokbu TTF B"/>
            </a:endParaRPr>
          </a:p>
          <a:p>
            <a:pPr lvl="0" algn="ctr"/>
            <a:r>
              <a:rPr lang="ko-KR" altLang="en-US" sz="3600" dirty="0">
                <a:solidFill>
                  <a:srgbClr val="FFFFFF"/>
                </a:solidFill>
                <a:ea typeface="Hakgyoansim Chulseokbu TTF B"/>
              </a:rPr>
              <a:t>소셜 기능 추가</a:t>
            </a:r>
            <a:endParaRPr lang="ko-KR" sz="3600" b="0" i="0" u="none" strike="noStrike" dirty="0">
              <a:solidFill>
                <a:srgbClr val="FFFFFF"/>
              </a:solidFill>
              <a:ea typeface="Hakgyoansim Chulseokbu TTF B"/>
            </a:endParaRPr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D958A2DC-CF77-7350-FACB-B612105713F5}"/>
              </a:ext>
            </a:extLst>
          </p:cNvPr>
          <p:cNvSpPr txBox="1"/>
          <p:nvPr/>
        </p:nvSpPr>
        <p:spPr>
          <a:xfrm>
            <a:off x="11811000" y="6375400"/>
            <a:ext cx="4267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600" b="0" i="0" u="none" strike="noStrike" dirty="0">
                <a:solidFill>
                  <a:srgbClr val="FFFFFF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완전 </a:t>
            </a:r>
            <a:r>
              <a:rPr lang="ko-KR" altLang="en-US" sz="3600" b="0" i="0" u="none" strike="noStrike" dirty="0" err="1">
                <a:solidFill>
                  <a:srgbClr val="FFFFFF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자동회된</a:t>
            </a:r>
            <a:r>
              <a:rPr lang="ko-KR" altLang="en-US" sz="3600" b="0" i="0" u="none" strike="noStrike" dirty="0">
                <a:solidFill>
                  <a:srgbClr val="FFFFFF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 </a:t>
            </a:r>
            <a:r>
              <a:rPr lang="en-US" altLang="ko-KR" sz="3600" b="0" i="0" u="none" strike="noStrike" dirty="0">
                <a:solidFill>
                  <a:srgbClr val="FFFFFF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AI </a:t>
            </a:r>
          </a:p>
          <a:p>
            <a:pPr lvl="0" algn="ctr">
              <a:lnSpc>
                <a:spcPct val="116199"/>
              </a:lnSpc>
            </a:pPr>
            <a:r>
              <a:rPr lang="ko-KR" altLang="en-US" sz="3600" dirty="0">
                <a:solidFill>
                  <a:srgbClr val="FFFFFF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금융 플랫폼 구축</a:t>
            </a:r>
            <a:endParaRPr lang="ko-KR" altLang="en-US" sz="3600" b="0" i="0" u="none" strike="noStrike" dirty="0">
              <a:solidFill>
                <a:srgbClr val="FFFFFF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32" name="TextBox 17">
            <a:extLst>
              <a:ext uri="{FF2B5EF4-FFF2-40B4-BE49-F238E27FC236}">
                <a16:creationId xmlns:a16="http://schemas.microsoft.com/office/drawing/2014/main" id="{043917C0-BCBA-BFBD-AEBC-AEEC4DD0C1EC}"/>
              </a:ext>
            </a:extLst>
          </p:cNvPr>
          <p:cNvSpPr txBox="1"/>
          <p:nvPr/>
        </p:nvSpPr>
        <p:spPr>
          <a:xfrm>
            <a:off x="3200400" y="7416800"/>
            <a:ext cx="2984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600" dirty="0">
                <a:solidFill>
                  <a:srgbClr val="525252"/>
                </a:solidFill>
                <a:ea typeface="Pretendard Light"/>
              </a:rPr>
              <a:t>코로나</a:t>
            </a:r>
            <a:r>
              <a:rPr lang="en-US" altLang="ko-KR" sz="2600" dirty="0">
                <a:solidFill>
                  <a:srgbClr val="525252"/>
                </a:solidFill>
                <a:ea typeface="Pretendard Light"/>
              </a:rPr>
              <a:t>19</a:t>
            </a:r>
            <a:r>
              <a:rPr lang="ko-KR" altLang="en-US" sz="2600" dirty="0">
                <a:solidFill>
                  <a:srgbClr val="525252"/>
                </a:solidFill>
                <a:ea typeface="Pretendard Light"/>
              </a:rPr>
              <a:t>이후 </a:t>
            </a:r>
            <a:r>
              <a:rPr lang="ko-KR" altLang="en-US" sz="2600" dirty="0" err="1">
                <a:solidFill>
                  <a:srgbClr val="525252"/>
                </a:solidFill>
                <a:ea typeface="Pretendard Light"/>
              </a:rPr>
              <a:t>비대면</a:t>
            </a:r>
            <a:endParaRPr lang="en-US" altLang="ko-KR" sz="2600" dirty="0">
              <a:solidFill>
                <a:srgbClr val="525252"/>
              </a:solidFill>
              <a:ea typeface="Pretendard Light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600" b="0" i="0" u="none" strike="noStrike" dirty="0">
                <a:solidFill>
                  <a:srgbClr val="525252"/>
                </a:solidFill>
                <a:latin typeface="Pretendard Light"/>
                <a:ea typeface="Pretendard Light"/>
              </a:rPr>
              <a:t>금융 서비스 수요 급증</a:t>
            </a:r>
            <a:endParaRPr lang="en-US" sz="2600" b="0" i="0" u="none" strike="noStrike" dirty="0">
              <a:solidFill>
                <a:srgbClr val="525252"/>
              </a:solidFill>
              <a:latin typeface="Pretendard Light"/>
            </a:endParaRPr>
          </a:p>
        </p:txBody>
      </p:sp>
      <p:sp>
        <p:nvSpPr>
          <p:cNvPr id="33" name="TextBox 18">
            <a:extLst>
              <a:ext uri="{FF2B5EF4-FFF2-40B4-BE49-F238E27FC236}">
                <a16:creationId xmlns:a16="http://schemas.microsoft.com/office/drawing/2014/main" id="{72308888-8245-7A08-5599-1EE3C498FA21}"/>
              </a:ext>
            </a:extLst>
          </p:cNvPr>
          <p:cNvSpPr txBox="1"/>
          <p:nvPr/>
        </p:nvSpPr>
        <p:spPr>
          <a:xfrm>
            <a:off x="7505700" y="7416800"/>
            <a:ext cx="33782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600" b="0" i="0" u="none" strike="noStrike" dirty="0">
                <a:solidFill>
                  <a:srgbClr val="FFFFFF"/>
                </a:solidFill>
                <a:ea typeface="Pretendard Light"/>
              </a:rPr>
              <a:t>개인의 경제적 행동 패턴을 고려한 맞춤형 조언 부족</a:t>
            </a:r>
            <a:endParaRPr lang="en-US" sz="26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34" name="TextBox 19">
            <a:extLst>
              <a:ext uri="{FF2B5EF4-FFF2-40B4-BE49-F238E27FC236}">
                <a16:creationId xmlns:a16="http://schemas.microsoft.com/office/drawing/2014/main" id="{83BB4DCE-41AB-65D9-FF22-2EBE1DFA7101}"/>
              </a:ext>
            </a:extLst>
          </p:cNvPr>
          <p:cNvSpPr txBox="1"/>
          <p:nvPr/>
        </p:nvSpPr>
        <p:spPr>
          <a:xfrm>
            <a:off x="12319000" y="7416800"/>
            <a:ext cx="2984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600" b="0" i="0" u="none" strike="noStrike" dirty="0">
                <a:solidFill>
                  <a:srgbClr val="FFFFFF"/>
                </a:solidFill>
                <a:ea typeface="Pretendard Light"/>
              </a:rPr>
              <a:t>학습과 상담을 하나의 플랫폼에서 제공</a:t>
            </a:r>
            <a:endParaRPr lang="en-US" sz="26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pic>
        <p:nvPicPr>
          <p:cNvPr id="35" name="그래픽 34" descr="사용자 단색으로 채워진">
            <a:extLst>
              <a:ext uri="{FF2B5EF4-FFF2-40B4-BE49-F238E27FC236}">
                <a16:creationId xmlns:a16="http://schemas.microsoft.com/office/drawing/2014/main" id="{B94135F3-BE7C-172C-350C-064C495AC2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44996" y="4124624"/>
            <a:ext cx="2142004" cy="2142004"/>
          </a:xfrm>
          <a:prstGeom prst="rect">
            <a:avLst/>
          </a:prstGeom>
        </p:spPr>
      </p:pic>
      <p:pic>
        <p:nvPicPr>
          <p:cNvPr id="36" name="그래픽 35" descr="전구 및 기어  단색으로 채워진">
            <a:extLst>
              <a:ext uri="{FF2B5EF4-FFF2-40B4-BE49-F238E27FC236}">
                <a16:creationId xmlns:a16="http://schemas.microsoft.com/office/drawing/2014/main" id="{2B7C0AB1-7802-6F69-9155-D02FD2E7EF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875009" y="4132235"/>
            <a:ext cx="1872482" cy="1872482"/>
          </a:xfrm>
          <a:prstGeom prst="rect">
            <a:avLst/>
          </a:prstGeom>
        </p:spPr>
      </p:pic>
      <p:pic>
        <p:nvPicPr>
          <p:cNvPr id="37" name="그래픽 36" descr="자막 단색으로 채워진">
            <a:extLst>
              <a:ext uri="{FF2B5EF4-FFF2-40B4-BE49-F238E27FC236}">
                <a16:creationId xmlns:a16="http://schemas.microsoft.com/office/drawing/2014/main" id="{2A65B447-780F-CFF4-1ABE-9D4BB7E5D6D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78635" y="4000500"/>
            <a:ext cx="2266130" cy="226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27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9B5DA3-98E3-EFAB-9527-A21D0F453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B8280BAF-01B0-16E9-D8E3-8F4F6E46C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C3C2FA54-581A-FE7F-0D6C-7B30392263EC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6149509-C600-06E4-03BB-4E20A8E84514}"/>
              </a:ext>
            </a:extLst>
          </p:cNvPr>
          <p:cNvSpPr txBox="1"/>
          <p:nvPr/>
        </p:nvSpPr>
        <p:spPr>
          <a:xfrm>
            <a:off x="1168400" y="1409700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</a:t>
            </a:r>
            <a:r>
              <a:rPr lang="en-US" sz="6000" dirty="0">
                <a:solidFill>
                  <a:srgbClr val="004AB6"/>
                </a:solidFill>
                <a:latin typeface="Pretendard SemiBold"/>
              </a:rPr>
              <a:t>1</a:t>
            </a:r>
            <a:endParaRPr lang="en-US" sz="6000" b="0" i="0" u="none" strike="noStrike" dirty="0">
              <a:solidFill>
                <a:srgbClr val="004AB6"/>
              </a:solidFill>
              <a:latin typeface="Pretendard Semi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ACA16A67-77A9-9591-9DB0-D29F1B1616CF}"/>
              </a:ext>
            </a:extLst>
          </p:cNvPr>
          <p:cNvSpPr txBox="1"/>
          <p:nvPr/>
        </p:nvSpPr>
        <p:spPr>
          <a:xfrm>
            <a:off x="1168400" y="2374900"/>
            <a:ext cx="8585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프로젝트 목표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22" name="Picture 9">
            <a:extLst>
              <a:ext uri="{FF2B5EF4-FFF2-40B4-BE49-F238E27FC236}">
                <a16:creationId xmlns:a16="http://schemas.microsoft.com/office/drawing/2014/main" id="{30EE3555-74E9-2180-98DA-D270D8C74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24" name="TextBox 16">
            <a:extLst>
              <a:ext uri="{FF2B5EF4-FFF2-40B4-BE49-F238E27FC236}">
                <a16:creationId xmlns:a16="http://schemas.microsoft.com/office/drawing/2014/main" id="{3CC76634-5A02-365D-FD2B-B8FBD482192C}"/>
              </a:ext>
            </a:extLst>
          </p:cNvPr>
          <p:cNvSpPr txBox="1"/>
          <p:nvPr/>
        </p:nvSpPr>
        <p:spPr>
          <a:xfrm>
            <a:off x="16383000" y="508000"/>
            <a:ext cx="1295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Part1-2</a:t>
            </a:r>
          </a:p>
        </p:txBody>
      </p:sp>
      <p:sp>
        <p:nvSpPr>
          <p:cNvPr id="2" name="L 도형 1">
            <a:extLst>
              <a:ext uri="{FF2B5EF4-FFF2-40B4-BE49-F238E27FC236}">
                <a16:creationId xmlns:a16="http://schemas.microsoft.com/office/drawing/2014/main" id="{E703B05A-8600-8A85-4E09-4B666C6CF67B}"/>
              </a:ext>
            </a:extLst>
          </p:cNvPr>
          <p:cNvSpPr/>
          <p:nvPr/>
        </p:nvSpPr>
        <p:spPr>
          <a:xfrm rot="10800000">
            <a:off x="14173200" y="3874770"/>
            <a:ext cx="1295400" cy="1192530"/>
          </a:xfrm>
          <a:prstGeom prst="corner">
            <a:avLst>
              <a:gd name="adj1" fmla="val 18498"/>
              <a:gd name="adj2" fmla="val 1776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L 도형 4">
            <a:extLst>
              <a:ext uri="{FF2B5EF4-FFF2-40B4-BE49-F238E27FC236}">
                <a16:creationId xmlns:a16="http://schemas.microsoft.com/office/drawing/2014/main" id="{8A73F54D-691E-AC32-EF91-42EB16A8A0B5}"/>
              </a:ext>
            </a:extLst>
          </p:cNvPr>
          <p:cNvSpPr/>
          <p:nvPr/>
        </p:nvSpPr>
        <p:spPr>
          <a:xfrm>
            <a:off x="2819400" y="6515100"/>
            <a:ext cx="1295400" cy="1192530"/>
          </a:xfrm>
          <a:prstGeom prst="corner">
            <a:avLst>
              <a:gd name="adj1" fmla="val 18498"/>
              <a:gd name="adj2" fmla="val 1776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6473D1-E003-85B3-0671-9CD428B7DF1C}"/>
              </a:ext>
            </a:extLst>
          </p:cNvPr>
          <p:cNvSpPr txBox="1"/>
          <p:nvPr/>
        </p:nvSpPr>
        <p:spPr>
          <a:xfrm>
            <a:off x="3581400" y="4533900"/>
            <a:ext cx="11125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rgbClr val="C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개인 맞춤형 </a:t>
            </a:r>
            <a:r>
              <a:rPr lang="en-US" altLang="ko-KR" sz="54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AI</a:t>
            </a:r>
            <a:r>
              <a:rPr lang="ko-KR" altLang="en-US" sz="54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금융 상담 플랫폼 구축을 통한 최적의</a:t>
            </a:r>
            <a:r>
              <a:rPr lang="ko-KR" altLang="en-US" sz="5400" dirty="0">
                <a:solidFill>
                  <a:srgbClr val="C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 금융상품 추천</a:t>
            </a:r>
            <a:r>
              <a:rPr lang="ko-KR" altLang="en-US" sz="54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 및 </a:t>
            </a:r>
            <a:r>
              <a:rPr lang="ko-KR" altLang="en-US" sz="5400" dirty="0">
                <a:solidFill>
                  <a:srgbClr val="C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금융정보 서비스 </a:t>
            </a:r>
            <a:r>
              <a:rPr lang="ko-KR" altLang="en-US" sz="54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제공</a:t>
            </a:r>
          </a:p>
        </p:txBody>
      </p:sp>
    </p:spTree>
    <p:extLst>
      <p:ext uri="{BB962C8B-B14F-4D97-AF65-F5344CB8AC3E}">
        <p14:creationId xmlns:p14="http://schemas.microsoft.com/office/powerpoint/2010/main" val="3346467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95500" y="3721100"/>
            <a:ext cx="14097000" cy="256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14400" b="0" i="0" u="none" strike="noStrike" spc="-200">
                <a:solidFill>
                  <a:srgbClr val="FFFFFF"/>
                </a:solidFill>
                <a:latin typeface="Hakgyoansim Chulseokbu TTF B"/>
              </a:rPr>
              <a:t>THANK YOU!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486400" y="3022600"/>
            <a:ext cx="7137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4000" b="0" i="0" u="none" strike="noStrike" dirty="0" err="1">
                <a:solidFill>
                  <a:srgbClr val="FFFFFF"/>
                </a:solidFill>
                <a:ea typeface="Hakgyoansim Chulseokbu TTF L"/>
              </a:rPr>
              <a:t>경청</a:t>
            </a:r>
            <a:r>
              <a:rPr lang="ko-KR" sz="4000" b="0" i="0" u="none" strike="noStrike" dirty="0" err="1">
                <a:solidFill>
                  <a:srgbClr val="FFFFFF"/>
                </a:solidFill>
                <a:ea typeface="Hakgyoansim Chulseokbu TTF L"/>
              </a:rPr>
              <a:t>해주셔서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Chulseokbu TTF L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Chulseokbu TTF L"/>
              </a:rPr>
              <a:t>감사합니다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Chulseokbu TTF L"/>
              </a:rPr>
              <a:t>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711200" y="5168900"/>
            <a:ext cx="2667000" cy="266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2082800" y="5753100"/>
            <a:ext cx="4165600" cy="4165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6243300" y="3136900"/>
            <a:ext cx="2044700" cy="4089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>
            <a:off x="723900" y="4279900"/>
            <a:ext cx="393700" cy="393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 amt="41000"/>
          </a:blip>
          <a:stretch>
            <a:fillRect/>
          </a:stretch>
        </p:blipFill>
        <p:spPr>
          <a:xfrm rot="5400000">
            <a:off x="16459200" y="2070100"/>
            <a:ext cx="2552700" cy="1092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MIRI COMPANY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PRESENTATION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57800" y="7175500"/>
            <a:ext cx="22987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Medium"/>
              </a:rPr>
              <a:t>070.1234.5678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3900" y="7048500"/>
            <a:ext cx="609600" cy="609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8420100" y="7175500"/>
            <a:ext cx="23241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Medium"/>
              </a:rPr>
              <a:t>miri@company.com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3500" y="7048500"/>
            <a:ext cx="609600" cy="609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3600" y="7188200"/>
            <a:ext cx="317500" cy="317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7800" y="7162800"/>
            <a:ext cx="381000" cy="381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1849100" y="7175500"/>
            <a:ext cx="22479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Medium"/>
              </a:rPr>
              <a:t>yoursitehere.com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25200" y="7048500"/>
            <a:ext cx="609600" cy="609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76000" y="7099300"/>
            <a:ext cx="4953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06CCEC-9231-6662-E713-E7BE20A3D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CE73C9A-60D5-9D64-FF43-6C5C38834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800" y="0"/>
            <a:ext cx="6515100" cy="2946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6F8D1E3-B44F-FD10-E55F-453480DE0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FC13390-D046-B8C5-4C1D-3DE9A0CBE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400" y="2286000"/>
            <a:ext cx="6565900" cy="65786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194A5EB-2AC1-67D5-42EE-D96EE4F78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0400" y="7594600"/>
            <a:ext cx="6578600" cy="41656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57D1DD9A-6959-0438-B863-9820FC5A8C54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915ACF3-7EAA-762D-DE22-155AE5730FFF}"/>
              </a:ext>
            </a:extLst>
          </p:cNvPr>
          <p:cNvSpPr txBox="1"/>
          <p:nvPr/>
        </p:nvSpPr>
        <p:spPr>
          <a:xfrm>
            <a:off x="1143000" y="6311900"/>
            <a:ext cx="8331200" cy="187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해당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페이지는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많은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분량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텍스트를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입력할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때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쓰기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좋은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페이지입니다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중요한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내용이나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길게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의견을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보여주어야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할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경우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해당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페이지를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활용해보세요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가독성의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핵심은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얼마나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간결하게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전달하는가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입니다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쉽게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읽을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있고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눈에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 err="1">
                <a:solidFill>
                  <a:srgbClr val="000000"/>
                </a:solidFill>
                <a:ea typeface="Pretendard Light"/>
              </a:rPr>
              <a:t>잘띄는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것이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중요해요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. 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프레젠테이션의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전체적인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 err="1">
                <a:solidFill>
                  <a:srgbClr val="000000"/>
                </a:solidFill>
                <a:ea typeface="Pretendard Light"/>
              </a:rPr>
              <a:t>톤앤매너와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맞는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폰트와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색상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등을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활용해주세요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. 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줄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글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중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강조하고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싶은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부분은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 err="1">
                <a:solidFill>
                  <a:srgbClr val="000000"/>
                </a:solidFill>
                <a:ea typeface="Pretendard Light"/>
              </a:rPr>
              <a:t>볼드체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또는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큰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사이즈로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표현해보세요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구체적인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예시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,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수치를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활용하면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좋습니다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A82D317-9BFB-0DBD-825F-F5D9F73C2A12}"/>
              </a:ext>
            </a:extLst>
          </p:cNvPr>
          <p:cNvSpPr txBox="1"/>
          <p:nvPr/>
        </p:nvSpPr>
        <p:spPr>
          <a:xfrm>
            <a:off x="1168400" y="5245100"/>
            <a:ext cx="599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이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페이지의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 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핵심내용을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입력해주세요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.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15057EB-EA39-D9CD-A1D0-682BEED7CB65}"/>
              </a:ext>
            </a:extLst>
          </p:cNvPr>
          <p:cNvSpPr txBox="1"/>
          <p:nvPr/>
        </p:nvSpPr>
        <p:spPr>
          <a:xfrm>
            <a:off x="1168400" y="2489200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7E26882-88CE-9473-6CF7-4029CBF065F6}"/>
              </a:ext>
            </a:extLst>
          </p:cNvPr>
          <p:cNvSpPr txBox="1"/>
          <p:nvPr/>
        </p:nvSpPr>
        <p:spPr>
          <a:xfrm>
            <a:off x="1168400" y="3454400"/>
            <a:ext cx="8585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700" b="0" i="0" u="none" strike="noStrike">
                <a:solidFill>
                  <a:srgbClr val="201A74"/>
                </a:solidFill>
                <a:ea typeface="Hakgyoansim Chulseokbu TTF B"/>
              </a:rPr>
              <a:t>긴</a:t>
            </a:r>
            <a:r>
              <a:rPr lang="en-US" sz="6700" b="0" i="0" u="none" strike="noStrike">
                <a:solidFill>
                  <a:srgbClr val="201A74"/>
                </a:solidFill>
                <a:latin typeface="Hakgyoansim Chulseokbu TTF B"/>
              </a:rPr>
              <a:t> </a:t>
            </a:r>
            <a:r>
              <a:rPr lang="ko-KR" sz="6700" b="0" i="0" u="none" strike="noStrike">
                <a:solidFill>
                  <a:srgbClr val="201A74"/>
                </a:solidFill>
                <a:ea typeface="Hakgyoansim Chulseokbu TTF B"/>
              </a:rPr>
              <a:t>글이</a:t>
            </a:r>
            <a:r>
              <a:rPr lang="en-US" sz="6700" b="0" i="0" u="none" strike="noStrike">
                <a:solidFill>
                  <a:srgbClr val="201A74"/>
                </a:solidFill>
                <a:latin typeface="Hakgyoansim Chulseokbu TTF B"/>
              </a:rPr>
              <a:t> </a:t>
            </a:r>
            <a:r>
              <a:rPr lang="ko-KR" sz="6700" b="0" i="0" u="none" strike="noStrike">
                <a:solidFill>
                  <a:srgbClr val="201A74"/>
                </a:solidFill>
                <a:ea typeface="Hakgyoansim Chulseokbu TTF B"/>
              </a:rPr>
              <a:t>있는</a:t>
            </a:r>
            <a:r>
              <a:rPr lang="en-US" sz="6700" b="0" i="0" u="none" strike="noStrike">
                <a:solidFill>
                  <a:srgbClr val="201A74"/>
                </a:solidFill>
                <a:latin typeface="Hakgyoansim Chulseokbu TTF B"/>
              </a:rPr>
              <a:t> </a:t>
            </a:r>
            <a:r>
              <a:rPr lang="ko-KR" sz="6700" b="0" i="0" u="none" strike="noStrike">
                <a:solidFill>
                  <a:srgbClr val="201A74"/>
                </a:solidFill>
                <a:ea typeface="Hakgyoansim Chulseokbu TTF B"/>
              </a:rPr>
              <a:t>레이아웃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5085C3FC-4BF8-A337-9AD2-9CF616FF6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8521700"/>
            <a:ext cx="5245100" cy="25400"/>
          </a:xfrm>
          <a:prstGeom prst="rect">
            <a:avLst/>
          </a:prstGeom>
        </p:spPr>
      </p:pic>
      <p:pic>
        <p:nvPicPr>
          <p:cNvPr id="22" name="Picture 9">
            <a:extLst>
              <a:ext uri="{FF2B5EF4-FFF2-40B4-BE49-F238E27FC236}">
                <a16:creationId xmlns:a16="http://schemas.microsoft.com/office/drawing/2014/main" id="{33E3157F-3289-2CCA-223B-16B2531682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24" name="TextBox 16">
            <a:extLst>
              <a:ext uri="{FF2B5EF4-FFF2-40B4-BE49-F238E27FC236}">
                <a16:creationId xmlns:a16="http://schemas.microsoft.com/office/drawing/2014/main" id="{2047CB55-7771-FF1B-1247-4145FA6EEB12}"/>
              </a:ext>
            </a:extLst>
          </p:cNvPr>
          <p:cNvSpPr txBox="1"/>
          <p:nvPr/>
        </p:nvSpPr>
        <p:spPr>
          <a:xfrm>
            <a:off x="16461014" y="508000"/>
            <a:ext cx="1104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Part1-1</a:t>
            </a:r>
          </a:p>
        </p:txBody>
      </p:sp>
    </p:spTree>
    <p:extLst>
      <p:ext uri="{BB962C8B-B14F-4D97-AF65-F5344CB8AC3E}">
        <p14:creationId xmlns:p14="http://schemas.microsoft.com/office/powerpoint/2010/main" val="41467104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4EB954-BDF9-A281-836B-715427A6B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D85D992-05B6-3BA2-C496-6D519777F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0FE4D22-CAFD-EE3A-29C5-F03B56D15E5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38200" y="6489700"/>
            <a:ext cx="2705100" cy="2705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6937636-BD3A-34F6-7180-49327CCDD02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558800" y="5918200"/>
            <a:ext cx="571500" cy="571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CEF607A-D672-1B4C-E3A6-8FDDD2B4D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62500" y="5626100"/>
            <a:ext cx="609600" cy="609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3263AB1-610A-0EC7-8B3E-7BE4E25733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0000" y="4330700"/>
            <a:ext cx="13271500" cy="4978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81F851B-1DB6-4457-508C-196E5DD628A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 rot="5400000">
            <a:off x="14770100" y="6616700"/>
            <a:ext cx="3454400" cy="1473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4A6CA95-65AC-5949-C213-F2A5E5253A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400" y="5181600"/>
            <a:ext cx="1524000" cy="15240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3438C12-B48F-A80A-218A-23DB55A748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98400" y="5181600"/>
            <a:ext cx="1524000" cy="1524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78545AD-2587-2D66-C61C-B2523A2989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7200" y="5181600"/>
            <a:ext cx="1524000" cy="15240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9CB054BE-B9FB-CB1D-076C-13614A7477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14700" y="7493000"/>
            <a:ext cx="3429000" cy="254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F1B9A4C8-D947-B936-E5CC-D541CF6FEC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54900" y="7493000"/>
            <a:ext cx="3429000" cy="254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877A88E7-1094-6132-1C0B-E794CA2715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45900" y="7493000"/>
            <a:ext cx="3429000" cy="254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EE55291D-7300-7997-65CA-B717F4B6AE8B}"/>
              </a:ext>
            </a:extLst>
          </p:cNvPr>
          <p:cNvSpPr txBox="1"/>
          <p:nvPr/>
        </p:nvSpPr>
        <p:spPr>
          <a:xfrm>
            <a:off x="3746500" y="6781800"/>
            <a:ext cx="2565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Hakgyoansim Chulseokbu TTF B"/>
              </a:rPr>
              <a:t>첫번째</a:t>
            </a:r>
            <a:r>
              <a:rPr lang="en-US" sz="2500" b="0" i="0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Hakgyoansim Chulseokbu TTF B"/>
              </a:rPr>
              <a:t>키워드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CB33AE67-6A2B-A0E7-7D22-DD6E66CFDB95}"/>
              </a:ext>
            </a:extLst>
          </p:cNvPr>
          <p:cNvSpPr txBox="1"/>
          <p:nvPr/>
        </p:nvSpPr>
        <p:spPr>
          <a:xfrm>
            <a:off x="7886700" y="6781800"/>
            <a:ext cx="2565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Hakgyoansim Chulseokbu TTF B"/>
              </a:rPr>
              <a:t>두번째</a:t>
            </a:r>
            <a:r>
              <a:rPr lang="en-US" sz="2500" b="0" i="0" u="none" strike="noStrike">
                <a:solidFill>
                  <a:srgbClr val="FFFFFF"/>
                </a:solidFill>
                <a:latin typeface="Hakgyoansim Chulseokbu TTF B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Hakgyoansim Chulseokbu TTF B"/>
              </a:rPr>
              <a:t>키워드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4650E323-A132-5911-0DB4-5429B3FC741B}"/>
              </a:ext>
            </a:extLst>
          </p:cNvPr>
          <p:cNvSpPr txBox="1"/>
          <p:nvPr/>
        </p:nvSpPr>
        <p:spPr>
          <a:xfrm>
            <a:off x="12077700" y="6781800"/>
            <a:ext cx="2565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Hakgyoansim Chulseokbu TTF B"/>
              </a:rPr>
              <a:t>세번째</a:t>
            </a:r>
            <a:r>
              <a:rPr lang="en-US" sz="2500" b="0" i="0" u="none" strike="noStrike">
                <a:solidFill>
                  <a:srgbClr val="FFFFFF"/>
                </a:solidFill>
                <a:latin typeface="Hakgyoansim Chulseokbu TTF B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Hakgyoansim Chulseokbu TTF B"/>
              </a:rPr>
              <a:t>키워드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1EB307E7-BDA5-02AD-1813-8A99EFE108E6}"/>
              </a:ext>
            </a:extLst>
          </p:cNvPr>
          <p:cNvSpPr txBox="1"/>
          <p:nvPr/>
        </p:nvSpPr>
        <p:spPr>
          <a:xfrm>
            <a:off x="3530600" y="7823200"/>
            <a:ext cx="2984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525252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525252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.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8B27F6BE-55A1-5E50-0DC4-29E4517282FD}"/>
              </a:ext>
            </a:extLst>
          </p:cNvPr>
          <p:cNvSpPr txBox="1"/>
          <p:nvPr/>
        </p:nvSpPr>
        <p:spPr>
          <a:xfrm>
            <a:off x="7670800" y="7823200"/>
            <a:ext cx="2984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FFFFFF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FFFFFF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929EDA32-95E6-FBDD-1CD9-28FBFC54BBF1}"/>
              </a:ext>
            </a:extLst>
          </p:cNvPr>
          <p:cNvSpPr txBox="1"/>
          <p:nvPr/>
        </p:nvSpPr>
        <p:spPr>
          <a:xfrm>
            <a:off x="11861800" y="7823200"/>
            <a:ext cx="2984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FFFFFF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FFFFFF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411A6B36-42DD-B3EA-D9E4-76410539EA97}"/>
              </a:ext>
            </a:extLst>
          </p:cNvPr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MIRI COMPANY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5D2E8EB3-11FC-D741-7AF1-263D874872E2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07865B07-81B9-73E8-5EA9-D5EFE8E8A07C}"/>
              </a:ext>
            </a:extLst>
          </p:cNvPr>
          <p:cNvSpPr txBox="1"/>
          <p:nvPr/>
        </p:nvSpPr>
        <p:spPr>
          <a:xfrm>
            <a:off x="8128000" y="1295400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02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0C94D606-F644-EEE3-33F0-60E99B60E020}"/>
              </a:ext>
            </a:extLst>
          </p:cNvPr>
          <p:cNvSpPr txBox="1"/>
          <p:nvPr/>
        </p:nvSpPr>
        <p:spPr>
          <a:xfrm>
            <a:off x="4533900" y="2324100"/>
            <a:ext cx="9220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700" b="0" i="0" u="none" strike="noStrike" dirty="0">
                <a:solidFill>
                  <a:srgbClr val="201A74"/>
                </a:solidFill>
                <a:ea typeface="Hakgyoansim Chulseokbu TTF B"/>
              </a:rPr>
              <a:t>아이콘</a:t>
            </a:r>
            <a:r>
              <a:rPr lang="en-US" sz="6700" b="0" i="0" u="none" strike="noStrike" dirty="0">
                <a:solidFill>
                  <a:srgbClr val="201A74"/>
                </a:solidFill>
                <a:latin typeface="Hakgyoansim Chulseokbu TTF B"/>
              </a:rPr>
              <a:t> </a:t>
            </a:r>
            <a:r>
              <a:rPr lang="ko-KR" sz="6700" b="0" i="0" u="none" strike="noStrike" dirty="0">
                <a:solidFill>
                  <a:srgbClr val="201A74"/>
                </a:solidFill>
                <a:ea typeface="Hakgyoansim Chulseokbu TTF B"/>
              </a:rPr>
              <a:t>있는</a:t>
            </a:r>
            <a:r>
              <a:rPr lang="en-US" sz="6700" b="0" i="0" u="none" strike="noStrike" dirty="0">
                <a:solidFill>
                  <a:srgbClr val="201A74"/>
                </a:solidFill>
                <a:latin typeface="Hakgyoansim Chulseokbu TTF B"/>
              </a:rPr>
              <a:t> </a:t>
            </a:r>
            <a:r>
              <a:rPr lang="ko-KR" sz="6700" b="0" i="0" u="none" strike="noStrike" dirty="0">
                <a:solidFill>
                  <a:srgbClr val="201A74"/>
                </a:solidFill>
                <a:ea typeface="Hakgyoansim Chulseokbu TTF B"/>
              </a:rPr>
              <a:t>레이아웃</a:t>
            </a:r>
          </a:p>
        </p:txBody>
      </p:sp>
    </p:spTree>
    <p:extLst>
      <p:ext uri="{BB962C8B-B14F-4D97-AF65-F5344CB8AC3E}">
        <p14:creationId xmlns:p14="http://schemas.microsoft.com/office/powerpoint/2010/main" val="13796556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EBF77F-8385-FB17-5756-BE723B1DE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800999A-DA61-C659-FDAC-AF3F412714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65100" y="-12700"/>
            <a:ext cx="4826000" cy="2413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1AEB87A-7232-2752-9AB1-FDDB55D6A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4216400"/>
            <a:ext cx="14770100" cy="36576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6933E830-5356-EAAC-AAC5-67DCA1E18F06}"/>
              </a:ext>
            </a:extLst>
          </p:cNvPr>
          <p:cNvSpPr txBox="1"/>
          <p:nvPr/>
        </p:nvSpPr>
        <p:spPr>
          <a:xfrm>
            <a:off x="2286000" y="8305800"/>
            <a:ext cx="29083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C55D810-6CCB-42DA-7C70-7E70970A1A21}"/>
              </a:ext>
            </a:extLst>
          </p:cNvPr>
          <p:cNvSpPr txBox="1"/>
          <p:nvPr/>
        </p:nvSpPr>
        <p:spPr>
          <a:xfrm>
            <a:off x="5892800" y="8305800"/>
            <a:ext cx="29083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8166359-FD4E-525F-002F-C8E95673828A}"/>
              </a:ext>
            </a:extLst>
          </p:cNvPr>
          <p:cNvSpPr txBox="1"/>
          <p:nvPr/>
        </p:nvSpPr>
        <p:spPr>
          <a:xfrm>
            <a:off x="9499600" y="8293100"/>
            <a:ext cx="29083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0FA7CB7-BA83-D9A4-4EDA-B3BF126486C3}"/>
              </a:ext>
            </a:extLst>
          </p:cNvPr>
          <p:cNvSpPr txBox="1"/>
          <p:nvPr/>
        </p:nvSpPr>
        <p:spPr>
          <a:xfrm>
            <a:off x="13106400" y="8305800"/>
            <a:ext cx="29083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7E9C092E-47C3-F548-9C7E-95E8D852E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7C17E09-D90E-CAE3-26D3-C77EACEE4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4300" y="5067300"/>
            <a:ext cx="1333500" cy="13335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AE9D834-58F4-E988-4E5B-9B8F79BBE5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400" y="5067300"/>
            <a:ext cx="1333500" cy="13335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775AECB3-2321-71B0-BB16-40D7EF83CF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81100" y="5067300"/>
            <a:ext cx="1333500" cy="13335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3C6472A1-F17B-4855-80B3-4AE1DDDD71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0200" y="5067300"/>
            <a:ext cx="1333500" cy="13335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DF87FAFF-441B-CFA9-BB26-580A869AECDE}"/>
              </a:ext>
            </a:extLst>
          </p:cNvPr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MIRI COMPANY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6E3E1DE6-1940-94A4-2DDF-E598F1369F0D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92FE8F8F-49A7-661B-D9B4-F1089B99C0BE}"/>
              </a:ext>
            </a:extLst>
          </p:cNvPr>
          <p:cNvSpPr txBox="1"/>
          <p:nvPr/>
        </p:nvSpPr>
        <p:spPr>
          <a:xfrm>
            <a:off x="2743200" y="6489700"/>
            <a:ext cx="1981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Hakgyoansim Chulseokbu TTF B"/>
              </a:rPr>
              <a:t>첫번째</a:t>
            </a:r>
            <a:r>
              <a:rPr lang="en-US" sz="2400" b="0" i="0" u="none" strike="noStrike">
                <a:solidFill>
                  <a:srgbClr val="FFFFFF"/>
                </a:solidFill>
                <a:latin typeface="Hakgyoansim Chulseokbu TTF B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Hakgyoansim Chulseokbu TTF B"/>
              </a:rPr>
              <a:t>단계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935D114-27ED-ED97-C3C3-03A3B95AC1E2}"/>
              </a:ext>
            </a:extLst>
          </p:cNvPr>
          <p:cNvSpPr txBox="1"/>
          <p:nvPr/>
        </p:nvSpPr>
        <p:spPr>
          <a:xfrm>
            <a:off x="6350000" y="6502400"/>
            <a:ext cx="1981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Hakgyoansim Chulseokbu TTF B"/>
              </a:rPr>
              <a:t>두번째</a:t>
            </a:r>
            <a:r>
              <a:rPr lang="en-US" sz="2400" b="0" i="0" u="none" strike="noStrike">
                <a:solidFill>
                  <a:srgbClr val="FFFFFF"/>
                </a:solidFill>
                <a:latin typeface="Hakgyoansim Chulseokbu TTF B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Hakgyoansim Chulseokbu TTF B"/>
              </a:rPr>
              <a:t>단계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F06CA918-0444-00AA-30AC-EB3417381309}"/>
              </a:ext>
            </a:extLst>
          </p:cNvPr>
          <p:cNvSpPr txBox="1"/>
          <p:nvPr/>
        </p:nvSpPr>
        <p:spPr>
          <a:xfrm>
            <a:off x="9956800" y="6502400"/>
            <a:ext cx="1981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Hakgyoansim Chulseokbu TTF B"/>
              </a:rPr>
              <a:t>세번째</a:t>
            </a:r>
            <a:r>
              <a:rPr lang="en-US" sz="2400" b="0" i="0" u="none" strike="noStrike">
                <a:solidFill>
                  <a:srgbClr val="FFFFFF"/>
                </a:solidFill>
                <a:latin typeface="Hakgyoansim Chulseokbu TTF B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Hakgyoansim Chulseokbu TTF B"/>
              </a:rPr>
              <a:t>단계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6FE78E1A-8918-A0E4-2C89-0D8FA26BAB02}"/>
              </a:ext>
            </a:extLst>
          </p:cNvPr>
          <p:cNvSpPr txBox="1"/>
          <p:nvPr/>
        </p:nvSpPr>
        <p:spPr>
          <a:xfrm>
            <a:off x="13563600" y="6502400"/>
            <a:ext cx="1981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Hakgyoansim Chulseokbu TTF B"/>
              </a:rPr>
              <a:t>네번째</a:t>
            </a:r>
            <a:r>
              <a:rPr lang="en-US" sz="2400" b="0" i="0" u="none" strike="noStrike">
                <a:solidFill>
                  <a:srgbClr val="FFFFFF"/>
                </a:solidFill>
                <a:latin typeface="Hakgyoansim Chulseokbu TTF B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Hakgyoansim Chulseokbu TTF B"/>
              </a:rPr>
              <a:t>단계</a:t>
            </a: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152ECF42-5F04-B82E-782E-0ED11BC93F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8600" y="5854700"/>
            <a:ext cx="457200" cy="889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502048D2-B7C0-345E-9F64-BF63ED8FD4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5400" y="5854700"/>
            <a:ext cx="457200" cy="889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87E99257-D315-8CE9-53D0-C19622D17A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22200" y="5854700"/>
            <a:ext cx="457200" cy="889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9FB02337-A43C-B478-5BF5-565DDCD4A67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16535400" y="4216400"/>
            <a:ext cx="838200" cy="838200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1D22C30E-E5F1-E94F-3287-554462A2B80B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65000"/>
          </a:blip>
          <a:stretch>
            <a:fillRect/>
          </a:stretch>
        </p:blipFill>
        <p:spPr>
          <a:xfrm>
            <a:off x="16967200" y="3390900"/>
            <a:ext cx="393700" cy="393700"/>
          </a:xfrm>
          <a:prstGeom prst="rect">
            <a:avLst/>
          </a:prstGeom>
        </p:spPr>
      </p:pic>
      <p:sp>
        <p:nvSpPr>
          <p:cNvPr id="24" name="TextBox 24">
            <a:extLst>
              <a:ext uri="{FF2B5EF4-FFF2-40B4-BE49-F238E27FC236}">
                <a16:creationId xmlns:a16="http://schemas.microsoft.com/office/drawing/2014/main" id="{67EF03B9-3DC0-ED87-D14B-A09EB352F199}"/>
              </a:ext>
            </a:extLst>
          </p:cNvPr>
          <p:cNvSpPr txBox="1"/>
          <p:nvPr/>
        </p:nvSpPr>
        <p:spPr>
          <a:xfrm>
            <a:off x="7480300" y="1282700"/>
            <a:ext cx="3327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>
                <a:solidFill>
                  <a:srgbClr val="004AB6"/>
                </a:solidFill>
                <a:latin typeface="Pretendard SemiBold"/>
              </a:rPr>
              <a:t>05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F72DB16A-F23B-FCC8-9DA9-11DDCCAF418F}"/>
              </a:ext>
            </a:extLst>
          </p:cNvPr>
          <p:cNvSpPr txBox="1"/>
          <p:nvPr/>
        </p:nvSpPr>
        <p:spPr>
          <a:xfrm>
            <a:off x="3162300" y="2387600"/>
            <a:ext cx="119761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700" b="0" i="0" u="none" strike="noStrike">
                <a:solidFill>
                  <a:srgbClr val="201A74"/>
                </a:solidFill>
                <a:ea typeface="Hakgyoansim Chulseokbu TTF B"/>
              </a:rPr>
              <a:t>프로세스가</a:t>
            </a:r>
            <a:r>
              <a:rPr lang="en-US" sz="6700" b="0" i="0" u="none" strike="noStrike">
                <a:solidFill>
                  <a:srgbClr val="201A74"/>
                </a:solidFill>
                <a:latin typeface="Hakgyoansim Chulseokbu TTF B"/>
              </a:rPr>
              <a:t> </a:t>
            </a:r>
            <a:r>
              <a:rPr lang="ko-KR" sz="6700" b="0" i="0" u="none" strike="noStrike">
                <a:solidFill>
                  <a:srgbClr val="201A74"/>
                </a:solidFill>
                <a:ea typeface="Hakgyoansim Chulseokbu TTF B"/>
              </a:rPr>
              <a:t>있는</a:t>
            </a:r>
            <a:r>
              <a:rPr lang="en-US" sz="6700" b="0" i="0" u="none" strike="noStrike">
                <a:solidFill>
                  <a:srgbClr val="201A74"/>
                </a:solidFill>
                <a:latin typeface="Hakgyoansim Chulseokbu TTF B"/>
              </a:rPr>
              <a:t> </a:t>
            </a:r>
            <a:r>
              <a:rPr lang="ko-KR" sz="6700" b="0" i="0" u="none" strike="noStrike">
                <a:solidFill>
                  <a:srgbClr val="201A74"/>
                </a:solidFill>
                <a:ea typeface="Hakgyoansim Chulseokbu TTF B"/>
              </a:rPr>
              <a:t>레이아웃</a:t>
            </a:r>
          </a:p>
        </p:txBody>
      </p:sp>
    </p:spTree>
    <p:extLst>
      <p:ext uri="{BB962C8B-B14F-4D97-AF65-F5344CB8AC3E}">
        <p14:creationId xmlns:p14="http://schemas.microsoft.com/office/powerpoint/2010/main" val="505664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25" name="Picture 9">
            <a:extLst>
              <a:ext uri="{FF2B5EF4-FFF2-40B4-BE49-F238E27FC236}">
                <a16:creationId xmlns:a16="http://schemas.microsoft.com/office/drawing/2014/main" id="{480DDBB2-50A1-FE53-BE87-F077ADA68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71714"/>
            <a:ext cx="1718129" cy="635000"/>
          </a:xfrm>
          <a:prstGeom prst="rect">
            <a:avLst/>
          </a:prstGeom>
        </p:spPr>
      </p:pic>
      <p:sp>
        <p:nvSpPr>
          <p:cNvPr id="26" name="TextBox 16">
            <a:extLst>
              <a:ext uri="{FF2B5EF4-FFF2-40B4-BE49-F238E27FC236}">
                <a16:creationId xmlns:a16="http://schemas.microsoft.com/office/drawing/2014/main" id="{C287F65F-6711-07C2-CDFA-A5C5122E6CB7}"/>
              </a:ext>
            </a:extLst>
          </p:cNvPr>
          <p:cNvSpPr txBox="1"/>
          <p:nvPr/>
        </p:nvSpPr>
        <p:spPr>
          <a:xfrm>
            <a:off x="16154401" y="444500"/>
            <a:ext cx="1718128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Part2-1</a:t>
            </a:r>
          </a:p>
        </p:txBody>
      </p:sp>
      <p:sp>
        <p:nvSpPr>
          <p:cNvPr id="27" name="TextBox 22">
            <a:extLst>
              <a:ext uri="{FF2B5EF4-FFF2-40B4-BE49-F238E27FC236}">
                <a16:creationId xmlns:a16="http://schemas.microsoft.com/office/drawing/2014/main" id="{04B89268-E7FD-1068-4734-4437C213CB76}"/>
              </a:ext>
            </a:extLst>
          </p:cNvPr>
          <p:cNvSpPr txBox="1"/>
          <p:nvPr/>
        </p:nvSpPr>
        <p:spPr>
          <a:xfrm>
            <a:off x="8128000" y="902970"/>
            <a:ext cx="2032000" cy="117348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</a:t>
            </a:r>
            <a:r>
              <a:rPr lang="en-US" sz="6000" dirty="0">
                <a:solidFill>
                  <a:srgbClr val="004AB6"/>
                </a:solidFill>
                <a:latin typeface="Pretendard SemiBold"/>
              </a:rPr>
              <a:t>2</a:t>
            </a:r>
            <a:endParaRPr lang="en-US" sz="6000" b="0" i="0" u="none" strike="noStrike" dirty="0">
              <a:solidFill>
                <a:srgbClr val="004AB6"/>
              </a:solidFill>
              <a:latin typeface="Pretendard SemiBold"/>
            </a:endParaRP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5DD0F71B-2E9A-B79C-1F1A-5362FC978587}"/>
              </a:ext>
            </a:extLst>
          </p:cNvPr>
          <p:cNvSpPr txBox="1"/>
          <p:nvPr/>
        </p:nvSpPr>
        <p:spPr>
          <a:xfrm>
            <a:off x="4533900" y="1925320"/>
            <a:ext cx="9220200" cy="131318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dirty="0">
                <a:solidFill>
                  <a:srgbClr val="201A74"/>
                </a:solidFill>
                <a:ea typeface="Hakgyoansim Chulseokbu TTF B"/>
              </a:rPr>
              <a:t>업무분장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8B555964-F059-068C-F914-90EEF174FA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275226"/>
              </p:ext>
            </p:extLst>
          </p:nvPr>
        </p:nvGraphicFramePr>
        <p:xfrm>
          <a:off x="6350" y="3856239"/>
          <a:ext cx="18281652" cy="4933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0413">
                  <a:extLst>
                    <a:ext uri="{9D8B030D-6E8A-4147-A177-3AD203B41FA5}">
                      <a16:colId xmlns:a16="http://schemas.microsoft.com/office/drawing/2014/main" val="3008722212"/>
                    </a:ext>
                  </a:extLst>
                </a:gridCol>
                <a:gridCol w="4570413">
                  <a:extLst>
                    <a:ext uri="{9D8B030D-6E8A-4147-A177-3AD203B41FA5}">
                      <a16:colId xmlns:a16="http://schemas.microsoft.com/office/drawing/2014/main" val="392950906"/>
                    </a:ext>
                  </a:extLst>
                </a:gridCol>
                <a:gridCol w="4570413">
                  <a:extLst>
                    <a:ext uri="{9D8B030D-6E8A-4147-A177-3AD203B41FA5}">
                      <a16:colId xmlns:a16="http://schemas.microsoft.com/office/drawing/2014/main" val="3176481245"/>
                    </a:ext>
                  </a:extLst>
                </a:gridCol>
                <a:gridCol w="4570413">
                  <a:extLst>
                    <a:ext uri="{9D8B030D-6E8A-4147-A177-3AD203B41FA5}">
                      <a16:colId xmlns:a16="http://schemas.microsoft.com/office/drawing/2014/main" val="1658850398"/>
                    </a:ext>
                  </a:extLst>
                </a:gridCol>
              </a:tblGrid>
              <a:tr h="8340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심재성</a:t>
                      </a:r>
                    </a:p>
                  </a:txBody>
                  <a:tcPr marT="50292" marB="50292" anchor="ctr">
                    <a:solidFill>
                      <a:srgbClr val="004A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김영신</a:t>
                      </a:r>
                    </a:p>
                  </a:txBody>
                  <a:tcPr marT="50292" marB="50292" anchor="ctr">
                    <a:solidFill>
                      <a:srgbClr val="004A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박광수</a:t>
                      </a:r>
                    </a:p>
                  </a:txBody>
                  <a:tcPr marT="50292" marB="50292" anchor="ctr">
                    <a:solidFill>
                      <a:srgbClr val="004A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 err="1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정서희</a:t>
                      </a:r>
                      <a:endParaRPr lang="ko-KR" altLang="en-US" sz="3500" dirty="0">
                        <a:latin typeface="Hakgyoansim Chulseokbu TTF B" panose="020B0600000101010101" charset="-127"/>
                        <a:ea typeface="Hakgyoansim Chulseokbu TTF B" panose="020B0600000101010101" charset="-127"/>
                      </a:endParaRPr>
                    </a:p>
                  </a:txBody>
                  <a:tcPr marT="50292" marB="50292" anchor="ctr">
                    <a:solidFill>
                      <a:srgbClr val="004A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37130"/>
                  </a:ext>
                </a:extLst>
              </a:tr>
              <a:tr h="4099963"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 marT="50292" marB="50292"/>
                </a:tc>
                <a:extLst>
                  <a:ext uri="{0D108BD9-81ED-4DB2-BD59-A6C34878D82A}">
                    <a16:rowId xmlns:a16="http://schemas.microsoft.com/office/drawing/2014/main" val="4074253774"/>
                  </a:ext>
                </a:extLst>
              </a:tr>
            </a:tbl>
          </a:graphicData>
        </a:graphic>
      </p:graphicFrame>
      <p:pic>
        <p:nvPicPr>
          <p:cNvPr id="33" name="그래픽 32" descr="확인 표시 단색으로 채워진">
            <a:extLst>
              <a:ext uri="{FF2B5EF4-FFF2-40B4-BE49-F238E27FC236}">
                <a16:creationId xmlns:a16="http://schemas.microsoft.com/office/drawing/2014/main" id="{70258DC1-493D-E670-247A-F82E0DFFE3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2286" y="4980245"/>
            <a:ext cx="533400" cy="533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515DB1A-47F3-20FA-A2E5-A8DF0D867E48}"/>
              </a:ext>
            </a:extLst>
          </p:cNvPr>
          <p:cNvSpPr txBox="1"/>
          <p:nvPr/>
        </p:nvSpPr>
        <p:spPr>
          <a:xfrm>
            <a:off x="5486400" y="492887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일정관리</a:t>
            </a:r>
          </a:p>
        </p:txBody>
      </p:sp>
      <p:pic>
        <p:nvPicPr>
          <p:cNvPr id="35" name="그래픽 34" descr="확인 표시 단색으로 채워진">
            <a:extLst>
              <a:ext uri="{FF2B5EF4-FFF2-40B4-BE49-F238E27FC236}">
                <a16:creationId xmlns:a16="http://schemas.microsoft.com/office/drawing/2014/main" id="{BD583027-ADA5-6EF2-FCCC-51CFB8102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96400" y="4980245"/>
            <a:ext cx="533400" cy="533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DDF3AED-E91F-7C2E-89B8-DB80B1E17E0C}"/>
              </a:ext>
            </a:extLst>
          </p:cNvPr>
          <p:cNvSpPr txBox="1"/>
          <p:nvPr/>
        </p:nvSpPr>
        <p:spPr>
          <a:xfrm>
            <a:off x="9920514" y="492887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작업일지 관리</a:t>
            </a:r>
          </a:p>
        </p:txBody>
      </p:sp>
      <p:pic>
        <p:nvPicPr>
          <p:cNvPr id="37" name="그래픽 36" descr="확인 표시 단색으로 채워진">
            <a:extLst>
              <a:ext uri="{FF2B5EF4-FFF2-40B4-BE49-F238E27FC236}">
                <a16:creationId xmlns:a16="http://schemas.microsoft.com/office/drawing/2014/main" id="{304684CD-203C-FAF4-D079-FBC02908D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965465" y="4980245"/>
            <a:ext cx="533400" cy="5334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047A62D-FA3E-7BCF-71A3-59BBCBD6DA2B}"/>
              </a:ext>
            </a:extLst>
          </p:cNvPr>
          <p:cNvSpPr txBox="1"/>
          <p:nvPr/>
        </p:nvSpPr>
        <p:spPr>
          <a:xfrm>
            <a:off x="14589579" y="492887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PPT</a:t>
            </a:r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제작</a:t>
            </a:r>
          </a:p>
        </p:txBody>
      </p:sp>
      <p:pic>
        <p:nvPicPr>
          <p:cNvPr id="39" name="그래픽 38" descr="확인 표시 단색으로 채워진">
            <a:extLst>
              <a:ext uri="{FF2B5EF4-FFF2-40B4-BE49-F238E27FC236}">
                <a16:creationId xmlns:a16="http://schemas.microsoft.com/office/drawing/2014/main" id="{B7ABD5B9-E3F5-C22B-6223-62066FA3D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6529" y="4980245"/>
            <a:ext cx="533400" cy="5334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8638BC3-78BC-FDE0-532F-9E25FA10A350}"/>
              </a:ext>
            </a:extLst>
          </p:cNvPr>
          <p:cNvSpPr txBox="1"/>
          <p:nvPr/>
        </p:nvSpPr>
        <p:spPr>
          <a:xfrm>
            <a:off x="970643" y="492887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업무총괄</a:t>
            </a:r>
            <a:r>
              <a:rPr lang="en-US" altLang="ko-KR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(</a:t>
            </a:r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조장</a:t>
            </a:r>
            <a:r>
              <a:rPr lang="en-US" altLang="ko-KR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)</a:t>
            </a:r>
            <a:endParaRPr lang="ko-KR" altLang="en-US" sz="3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pic>
        <p:nvPicPr>
          <p:cNvPr id="3" name="그래픽 2" descr="확인 표시 단색으로 채워진">
            <a:extLst>
              <a:ext uri="{FF2B5EF4-FFF2-40B4-BE49-F238E27FC236}">
                <a16:creationId xmlns:a16="http://schemas.microsoft.com/office/drawing/2014/main" id="{68B31AAB-9BD0-573B-87C5-44C418E03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6769" y="5616737"/>
            <a:ext cx="533400" cy="533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301052-8D42-43AE-8E4C-75F85B4B24D3}"/>
              </a:ext>
            </a:extLst>
          </p:cNvPr>
          <p:cNvSpPr txBox="1"/>
          <p:nvPr/>
        </p:nvSpPr>
        <p:spPr>
          <a:xfrm>
            <a:off x="5490883" y="5565362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데이터수집</a:t>
            </a:r>
            <a:r>
              <a:rPr lang="en-US" altLang="ko-KR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&amp;</a:t>
            </a:r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정제</a:t>
            </a:r>
            <a:endPara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pic>
        <p:nvPicPr>
          <p:cNvPr id="5" name="그래픽 4" descr="확인 표시 단색으로 채워진">
            <a:extLst>
              <a:ext uri="{FF2B5EF4-FFF2-40B4-BE49-F238E27FC236}">
                <a16:creationId xmlns:a16="http://schemas.microsoft.com/office/drawing/2014/main" id="{B9817641-3A48-75E4-C944-37729AAEB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96400" y="5644150"/>
            <a:ext cx="533400" cy="533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510783-F866-4AB6-B0F7-52ED0AA8E003}"/>
              </a:ext>
            </a:extLst>
          </p:cNvPr>
          <p:cNvSpPr txBox="1"/>
          <p:nvPr/>
        </p:nvSpPr>
        <p:spPr>
          <a:xfrm>
            <a:off x="9920514" y="5592775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데이터수집</a:t>
            </a:r>
            <a:r>
              <a:rPr lang="en-US" altLang="ko-KR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&amp;</a:t>
            </a:r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정제</a:t>
            </a:r>
          </a:p>
        </p:txBody>
      </p:sp>
      <p:pic>
        <p:nvPicPr>
          <p:cNvPr id="7" name="그래픽 6" descr="확인 표시 단색으로 채워진">
            <a:extLst>
              <a:ext uri="{FF2B5EF4-FFF2-40B4-BE49-F238E27FC236}">
                <a16:creationId xmlns:a16="http://schemas.microsoft.com/office/drawing/2014/main" id="{50D7D032-4302-6DF9-FE02-3BDF0A760B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978326" y="5635186"/>
            <a:ext cx="533400" cy="533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70A4FD-9913-674D-BD07-6212F0886984}"/>
              </a:ext>
            </a:extLst>
          </p:cNvPr>
          <p:cNvSpPr txBox="1"/>
          <p:nvPr/>
        </p:nvSpPr>
        <p:spPr>
          <a:xfrm>
            <a:off x="14523326" y="5610391"/>
            <a:ext cx="4107180" cy="531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데이터수집</a:t>
            </a:r>
            <a:r>
              <a:rPr lang="en-US" altLang="ko-KR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&amp;</a:t>
            </a:r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시각화</a:t>
            </a:r>
          </a:p>
        </p:txBody>
      </p:sp>
      <p:pic>
        <p:nvPicPr>
          <p:cNvPr id="9" name="그래픽 8" descr="확인 표시 단색으로 채워진">
            <a:extLst>
              <a:ext uri="{FF2B5EF4-FFF2-40B4-BE49-F238E27FC236}">
                <a16:creationId xmlns:a16="http://schemas.microsoft.com/office/drawing/2014/main" id="{3C55E712-9AF0-76DD-41B9-B2718CAFB9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6529" y="5616737"/>
            <a:ext cx="533400" cy="533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801594-E7D8-43C9-867E-FB07ADD49AA5}"/>
              </a:ext>
            </a:extLst>
          </p:cNvPr>
          <p:cNvSpPr txBox="1"/>
          <p:nvPr/>
        </p:nvSpPr>
        <p:spPr>
          <a:xfrm>
            <a:off x="970643" y="5565362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데이터수집</a:t>
            </a:r>
            <a:r>
              <a:rPr lang="en-US" altLang="ko-KR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&amp;</a:t>
            </a:r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정제</a:t>
            </a:r>
            <a:endPara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pic>
        <p:nvPicPr>
          <p:cNvPr id="11" name="그래픽 10" descr="확인 표시 단색으로 채워진">
            <a:extLst>
              <a:ext uri="{FF2B5EF4-FFF2-40B4-BE49-F238E27FC236}">
                <a16:creationId xmlns:a16="http://schemas.microsoft.com/office/drawing/2014/main" id="{5E5CC1DD-55DE-3E48-FBE4-32A9621A1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6529" y="6326389"/>
            <a:ext cx="533400" cy="533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F292CA-09F6-1482-F5E7-12C1A2189FFF}"/>
              </a:ext>
            </a:extLst>
          </p:cNvPr>
          <p:cNvSpPr txBox="1"/>
          <p:nvPr/>
        </p:nvSpPr>
        <p:spPr>
          <a:xfrm>
            <a:off x="970643" y="6275014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LLM</a:t>
            </a:r>
          </a:p>
        </p:txBody>
      </p:sp>
      <p:pic>
        <p:nvPicPr>
          <p:cNvPr id="13" name="그래픽 12" descr="확인 표시 단색으로 채워진">
            <a:extLst>
              <a:ext uri="{FF2B5EF4-FFF2-40B4-BE49-F238E27FC236}">
                <a16:creationId xmlns:a16="http://schemas.microsoft.com/office/drawing/2014/main" id="{91CE4286-4A98-CC3A-28CF-491B07FB65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6529" y="7087416"/>
            <a:ext cx="533400" cy="533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E88536-A506-9C6C-B36B-366DA7E9084E}"/>
              </a:ext>
            </a:extLst>
          </p:cNvPr>
          <p:cNvSpPr txBox="1"/>
          <p:nvPr/>
        </p:nvSpPr>
        <p:spPr>
          <a:xfrm>
            <a:off x="970643" y="7036041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모델링</a:t>
            </a:r>
            <a:endPara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pic>
        <p:nvPicPr>
          <p:cNvPr id="15" name="그래픽 14" descr="확인 표시 단색으로 채워진">
            <a:extLst>
              <a:ext uri="{FF2B5EF4-FFF2-40B4-BE49-F238E27FC236}">
                <a16:creationId xmlns:a16="http://schemas.microsoft.com/office/drawing/2014/main" id="{CAD472EC-BFF7-5765-CF31-E84E68965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8637" y="6304604"/>
            <a:ext cx="533400" cy="533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45CFD8-D490-5951-CA99-6FF5947D8D4C}"/>
              </a:ext>
            </a:extLst>
          </p:cNvPr>
          <p:cNvSpPr txBox="1"/>
          <p:nvPr/>
        </p:nvSpPr>
        <p:spPr>
          <a:xfrm>
            <a:off x="5492751" y="6253229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LLM</a:t>
            </a:r>
          </a:p>
        </p:txBody>
      </p:sp>
      <p:pic>
        <p:nvPicPr>
          <p:cNvPr id="17" name="그래픽 16" descr="확인 표시 단색으로 채워진">
            <a:extLst>
              <a:ext uri="{FF2B5EF4-FFF2-40B4-BE49-F238E27FC236}">
                <a16:creationId xmlns:a16="http://schemas.microsoft.com/office/drawing/2014/main" id="{5EB19265-D14F-3A3D-6E40-7E6F1946E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8637" y="7065631"/>
            <a:ext cx="533400" cy="533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EA86FC-2D24-FC55-4090-5C1C6DCE54D7}"/>
              </a:ext>
            </a:extLst>
          </p:cNvPr>
          <p:cNvSpPr txBox="1"/>
          <p:nvPr/>
        </p:nvSpPr>
        <p:spPr>
          <a:xfrm>
            <a:off x="5492751" y="7014256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모델링</a:t>
            </a:r>
            <a:endPara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pic>
        <p:nvPicPr>
          <p:cNvPr id="19" name="그래픽 18" descr="확인 표시 단색으로 채워진">
            <a:extLst>
              <a:ext uri="{FF2B5EF4-FFF2-40B4-BE49-F238E27FC236}">
                <a16:creationId xmlns:a16="http://schemas.microsoft.com/office/drawing/2014/main" id="{149FBD8C-AE47-D7CC-DA8D-B19DDD1B87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17265" y="6362700"/>
            <a:ext cx="533400" cy="533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72FB9E7-6AD3-3F0F-9915-5FA401C7A330}"/>
              </a:ext>
            </a:extLst>
          </p:cNvPr>
          <p:cNvSpPr txBox="1"/>
          <p:nvPr/>
        </p:nvSpPr>
        <p:spPr>
          <a:xfrm>
            <a:off x="9941379" y="6311325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LLM</a:t>
            </a:r>
          </a:p>
        </p:txBody>
      </p:sp>
      <p:pic>
        <p:nvPicPr>
          <p:cNvPr id="21" name="그래픽 20" descr="확인 표시 단색으로 채워진">
            <a:extLst>
              <a:ext uri="{FF2B5EF4-FFF2-40B4-BE49-F238E27FC236}">
                <a16:creationId xmlns:a16="http://schemas.microsoft.com/office/drawing/2014/main" id="{4F4F2D92-9F61-0498-67D3-78FB79E106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17265" y="7052931"/>
            <a:ext cx="533400" cy="533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0DA3846-BEF1-2DDA-9227-62B066EBFE5B}"/>
              </a:ext>
            </a:extLst>
          </p:cNvPr>
          <p:cNvSpPr txBox="1"/>
          <p:nvPr/>
        </p:nvSpPr>
        <p:spPr>
          <a:xfrm>
            <a:off x="9941379" y="7001556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모델링</a:t>
            </a:r>
            <a:endPara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pic>
        <p:nvPicPr>
          <p:cNvPr id="23" name="그래픽 22" descr="확인 표시 단색으로 채워진">
            <a:extLst>
              <a:ext uri="{FF2B5EF4-FFF2-40B4-BE49-F238E27FC236}">
                <a16:creationId xmlns:a16="http://schemas.microsoft.com/office/drawing/2014/main" id="{FEF2D652-B9DA-4D88-0D26-36822F3AB2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976350" y="6357793"/>
            <a:ext cx="533400" cy="533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974F76-58E9-6ED7-0718-9C09E10F9E3E}"/>
              </a:ext>
            </a:extLst>
          </p:cNvPr>
          <p:cNvSpPr txBox="1"/>
          <p:nvPr/>
        </p:nvSpPr>
        <p:spPr>
          <a:xfrm>
            <a:off x="14600464" y="6306418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LLM</a:t>
            </a:r>
          </a:p>
        </p:txBody>
      </p:sp>
      <p:pic>
        <p:nvPicPr>
          <p:cNvPr id="29" name="그래픽 28" descr="확인 표시 단색으로 채워진">
            <a:extLst>
              <a:ext uri="{FF2B5EF4-FFF2-40B4-BE49-F238E27FC236}">
                <a16:creationId xmlns:a16="http://schemas.microsoft.com/office/drawing/2014/main" id="{57BA96EA-D808-61E4-89BF-01AAA0F292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976350" y="7118820"/>
            <a:ext cx="533400" cy="533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49CB21B-FCDB-2116-6C91-04900DA5A9A6}"/>
              </a:ext>
            </a:extLst>
          </p:cNvPr>
          <p:cNvSpPr txBox="1"/>
          <p:nvPr/>
        </p:nvSpPr>
        <p:spPr>
          <a:xfrm>
            <a:off x="14600464" y="7067445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모델링</a:t>
            </a:r>
            <a:endPara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pic>
        <p:nvPicPr>
          <p:cNvPr id="32" name="그래픽 31" descr="확인 표시 단색으로 채워진">
            <a:extLst>
              <a:ext uri="{FF2B5EF4-FFF2-40B4-BE49-F238E27FC236}">
                <a16:creationId xmlns:a16="http://schemas.microsoft.com/office/drawing/2014/main" id="{1981169B-C635-992B-75E4-20EC5BE8B0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6529" y="7848443"/>
            <a:ext cx="533400" cy="533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5375FC5-04A5-515A-703B-1566EBB53420}"/>
              </a:ext>
            </a:extLst>
          </p:cNvPr>
          <p:cNvSpPr txBox="1"/>
          <p:nvPr/>
        </p:nvSpPr>
        <p:spPr>
          <a:xfrm>
            <a:off x="970643" y="7797068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Hakgyoansim Chulseokbu TTF B" panose="020B0600000101010101" charset="-127"/>
                <a:ea typeface="Hakgyoansim Chulseokbu TTF B" panose="020B0600000101010101" charset="-127"/>
              </a:rPr>
              <a:t>웹구현</a:t>
            </a:r>
            <a:endPara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pic>
        <p:nvPicPr>
          <p:cNvPr id="42" name="그래픽 41" descr="확인 표시 단색으로 채워진">
            <a:extLst>
              <a:ext uri="{FF2B5EF4-FFF2-40B4-BE49-F238E27FC236}">
                <a16:creationId xmlns:a16="http://schemas.microsoft.com/office/drawing/2014/main" id="{ED747A26-A680-4B23-60FB-E910EEF33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2286" y="7848443"/>
            <a:ext cx="533400" cy="5334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B91EA43-0583-DF94-136D-533E19E5653A}"/>
              </a:ext>
            </a:extLst>
          </p:cNvPr>
          <p:cNvSpPr txBox="1"/>
          <p:nvPr/>
        </p:nvSpPr>
        <p:spPr>
          <a:xfrm>
            <a:off x="5486400" y="7797068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Hakgyoansim Chulseokbu TTF B" panose="020B0600000101010101" charset="-127"/>
                <a:ea typeface="Hakgyoansim Chulseokbu TTF B" panose="020B0600000101010101" charset="-127"/>
              </a:rPr>
              <a:t>웹구현</a:t>
            </a:r>
            <a:endPara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pic>
        <p:nvPicPr>
          <p:cNvPr id="44" name="그래픽 43" descr="확인 표시 단색으로 채워진">
            <a:extLst>
              <a:ext uri="{FF2B5EF4-FFF2-40B4-BE49-F238E27FC236}">
                <a16:creationId xmlns:a16="http://schemas.microsoft.com/office/drawing/2014/main" id="{A7749680-1157-19DB-D005-B05C5096DA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96400" y="7848443"/>
            <a:ext cx="533400" cy="5334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5DDBE5E-E2C2-9B12-E5DF-C4C0932FD001}"/>
              </a:ext>
            </a:extLst>
          </p:cNvPr>
          <p:cNvSpPr txBox="1"/>
          <p:nvPr/>
        </p:nvSpPr>
        <p:spPr>
          <a:xfrm>
            <a:off x="9920514" y="7797068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Hakgyoansim Chulseokbu TTF B" panose="020B0600000101010101" charset="-127"/>
                <a:ea typeface="Hakgyoansim Chulseokbu TTF B" panose="020B0600000101010101" charset="-127"/>
              </a:rPr>
              <a:t>웹구현</a:t>
            </a:r>
            <a:endPara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pic>
        <p:nvPicPr>
          <p:cNvPr id="46" name="그래픽 45" descr="확인 표시 단색으로 채워진">
            <a:extLst>
              <a:ext uri="{FF2B5EF4-FFF2-40B4-BE49-F238E27FC236}">
                <a16:creationId xmlns:a16="http://schemas.microsoft.com/office/drawing/2014/main" id="{0F50CCB1-1D5D-3E91-F682-55D82B209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968188" y="7837975"/>
            <a:ext cx="533400" cy="5334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D717A5C-C5A3-1C76-A4BB-18690832DB64}"/>
              </a:ext>
            </a:extLst>
          </p:cNvPr>
          <p:cNvSpPr txBox="1"/>
          <p:nvPr/>
        </p:nvSpPr>
        <p:spPr>
          <a:xfrm>
            <a:off x="14592302" y="778660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Hakgyoansim Chulseokbu TTF B" panose="020B0600000101010101" charset="-127"/>
                <a:ea typeface="Hakgyoansim Chulseokbu TTF B" panose="020B0600000101010101" charset="-127"/>
              </a:rPr>
              <a:t>웹구현</a:t>
            </a:r>
            <a:endPara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F35BE0-E629-1611-8DC4-75754B425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3619065-D237-76A8-465E-130B7E785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25" name="Picture 9">
            <a:extLst>
              <a:ext uri="{FF2B5EF4-FFF2-40B4-BE49-F238E27FC236}">
                <a16:creationId xmlns:a16="http://schemas.microsoft.com/office/drawing/2014/main" id="{5C0E2C4F-A16F-582E-DECE-9B29566C8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71714"/>
            <a:ext cx="1718129" cy="635000"/>
          </a:xfrm>
          <a:prstGeom prst="rect">
            <a:avLst/>
          </a:prstGeom>
        </p:spPr>
      </p:pic>
      <p:sp>
        <p:nvSpPr>
          <p:cNvPr id="26" name="TextBox 16">
            <a:extLst>
              <a:ext uri="{FF2B5EF4-FFF2-40B4-BE49-F238E27FC236}">
                <a16:creationId xmlns:a16="http://schemas.microsoft.com/office/drawing/2014/main" id="{FA04F19B-290B-7CAA-F405-39A77E187B05}"/>
              </a:ext>
            </a:extLst>
          </p:cNvPr>
          <p:cNvSpPr txBox="1"/>
          <p:nvPr/>
        </p:nvSpPr>
        <p:spPr>
          <a:xfrm>
            <a:off x="16154401" y="444500"/>
            <a:ext cx="1718128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Part3-1</a:t>
            </a:r>
          </a:p>
        </p:txBody>
      </p:sp>
      <p:sp>
        <p:nvSpPr>
          <p:cNvPr id="27" name="TextBox 22">
            <a:extLst>
              <a:ext uri="{FF2B5EF4-FFF2-40B4-BE49-F238E27FC236}">
                <a16:creationId xmlns:a16="http://schemas.microsoft.com/office/drawing/2014/main" id="{4F3375C6-4C17-1E50-7426-A9A369B63813}"/>
              </a:ext>
            </a:extLst>
          </p:cNvPr>
          <p:cNvSpPr txBox="1"/>
          <p:nvPr/>
        </p:nvSpPr>
        <p:spPr>
          <a:xfrm>
            <a:off x="685800" y="700315"/>
            <a:ext cx="2032000" cy="117348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</a:t>
            </a:r>
            <a:r>
              <a:rPr lang="en-US" sz="6000" dirty="0">
                <a:solidFill>
                  <a:srgbClr val="004AB6"/>
                </a:solidFill>
                <a:latin typeface="Pretendard SemiBold"/>
              </a:rPr>
              <a:t>3</a:t>
            </a:r>
            <a:endParaRPr lang="en-US" sz="6000" b="0" i="0" u="none" strike="noStrike" dirty="0">
              <a:solidFill>
                <a:srgbClr val="004AB6"/>
              </a:solidFill>
              <a:latin typeface="Pretendard SemiBold"/>
            </a:endParaRP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E16C2C7B-FF18-3353-AD7F-D9C098092807}"/>
              </a:ext>
            </a:extLst>
          </p:cNvPr>
          <p:cNvSpPr txBox="1"/>
          <p:nvPr/>
        </p:nvSpPr>
        <p:spPr>
          <a:xfrm>
            <a:off x="1524000" y="647700"/>
            <a:ext cx="9220200" cy="131318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dirty="0">
                <a:solidFill>
                  <a:srgbClr val="201A74"/>
                </a:solidFill>
                <a:ea typeface="Hakgyoansim Chulseokbu TTF B"/>
              </a:rPr>
              <a:t>프로젝트 일정</a:t>
            </a:r>
          </a:p>
        </p:txBody>
      </p:sp>
      <p:sp>
        <p:nvSpPr>
          <p:cNvPr id="6" name="L 도형 5">
            <a:extLst>
              <a:ext uri="{FF2B5EF4-FFF2-40B4-BE49-F238E27FC236}">
                <a16:creationId xmlns:a16="http://schemas.microsoft.com/office/drawing/2014/main" id="{231B42A7-1FAC-A46B-2A3F-F6C2234338A5}"/>
              </a:ext>
            </a:extLst>
          </p:cNvPr>
          <p:cNvSpPr/>
          <p:nvPr/>
        </p:nvSpPr>
        <p:spPr>
          <a:xfrm rot="10800000">
            <a:off x="14401800" y="1714500"/>
            <a:ext cx="1295400" cy="1192530"/>
          </a:xfrm>
          <a:prstGeom prst="corner">
            <a:avLst>
              <a:gd name="adj1" fmla="val 18498"/>
              <a:gd name="adj2" fmla="val 17766"/>
            </a:avLst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L 도형 6">
            <a:extLst>
              <a:ext uri="{FF2B5EF4-FFF2-40B4-BE49-F238E27FC236}">
                <a16:creationId xmlns:a16="http://schemas.microsoft.com/office/drawing/2014/main" id="{00D733FC-51D1-3208-4BC8-BC8939B55481}"/>
              </a:ext>
            </a:extLst>
          </p:cNvPr>
          <p:cNvSpPr/>
          <p:nvPr/>
        </p:nvSpPr>
        <p:spPr>
          <a:xfrm>
            <a:off x="2438400" y="8522970"/>
            <a:ext cx="1295400" cy="1192530"/>
          </a:xfrm>
          <a:prstGeom prst="corner">
            <a:avLst>
              <a:gd name="adj1" fmla="val 18498"/>
              <a:gd name="adj2" fmla="val 17766"/>
            </a:avLst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슬라이드 확대/축소 7">
                <a:extLst>
                  <a:ext uri="{FF2B5EF4-FFF2-40B4-BE49-F238E27FC236}">
                    <a16:creationId xmlns:a16="http://schemas.microsoft.com/office/drawing/2014/main" id="{9BEC5399-0EEA-3AB9-833E-7382F702A1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24076466"/>
                  </p:ext>
                </p:extLst>
              </p:nvPr>
            </p:nvGraphicFramePr>
            <p:xfrm>
              <a:off x="-3711388" y="9095254"/>
              <a:ext cx="4572000" cy="2571750"/>
            </p:xfrm>
            <a:graphic>
              <a:graphicData uri="http://schemas.microsoft.com/office/powerpoint/2016/slidezoom">
                <pslz:sldZm>
                  <pslz:sldZmObj sldId="268" cId="2245810546">
                    <pslz:zmPr id="{2E5C6A6A-86A7-4EF1-949E-C5300F50C319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572000" cy="25717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슬라이드 확대/축소 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BEC5399-0EEA-3AB9-833E-7382F702A1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3711388" y="9095254"/>
                <a:ext cx="4572000" cy="25717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D7237D9E-E3DB-F484-2932-4875994586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8212" y="2095500"/>
            <a:ext cx="8909488" cy="714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810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30DDDB-80E9-BD3C-971D-D08789055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7F04E38-0FE5-1242-76D3-43A29F3C5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25" name="Picture 9">
            <a:extLst>
              <a:ext uri="{FF2B5EF4-FFF2-40B4-BE49-F238E27FC236}">
                <a16:creationId xmlns:a16="http://schemas.microsoft.com/office/drawing/2014/main" id="{1C647399-06ED-4E40-3C89-7854124A0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71714"/>
            <a:ext cx="1718129" cy="635000"/>
          </a:xfrm>
          <a:prstGeom prst="rect">
            <a:avLst/>
          </a:prstGeom>
        </p:spPr>
      </p:pic>
      <p:sp>
        <p:nvSpPr>
          <p:cNvPr id="26" name="TextBox 16">
            <a:extLst>
              <a:ext uri="{FF2B5EF4-FFF2-40B4-BE49-F238E27FC236}">
                <a16:creationId xmlns:a16="http://schemas.microsoft.com/office/drawing/2014/main" id="{DE939602-362F-36D2-1A7A-5C1D85958C84}"/>
              </a:ext>
            </a:extLst>
          </p:cNvPr>
          <p:cNvSpPr txBox="1"/>
          <p:nvPr/>
        </p:nvSpPr>
        <p:spPr>
          <a:xfrm>
            <a:off x="16154401" y="444500"/>
            <a:ext cx="1718128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Part3-2</a:t>
            </a:r>
          </a:p>
        </p:txBody>
      </p:sp>
      <p:sp>
        <p:nvSpPr>
          <p:cNvPr id="27" name="TextBox 22">
            <a:extLst>
              <a:ext uri="{FF2B5EF4-FFF2-40B4-BE49-F238E27FC236}">
                <a16:creationId xmlns:a16="http://schemas.microsoft.com/office/drawing/2014/main" id="{D90F94D3-D77D-6B1D-5740-A2832C7CB88D}"/>
              </a:ext>
            </a:extLst>
          </p:cNvPr>
          <p:cNvSpPr txBox="1"/>
          <p:nvPr/>
        </p:nvSpPr>
        <p:spPr>
          <a:xfrm>
            <a:off x="5740400" y="1016000"/>
            <a:ext cx="2032000" cy="117348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</a:t>
            </a:r>
            <a:r>
              <a:rPr lang="en-US" sz="6000" dirty="0">
                <a:solidFill>
                  <a:srgbClr val="004AB6"/>
                </a:solidFill>
                <a:latin typeface="Pretendard SemiBold"/>
              </a:rPr>
              <a:t>4</a:t>
            </a:r>
            <a:endParaRPr lang="en-US" sz="6000" b="0" i="0" u="none" strike="noStrike" dirty="0">
              <a:solidFill>
                <a:srgbClr val="004AB6"/>
              </a:solidFill>
              <a:latin typeface="Pretendard SemiBold"/>
            </a:endParaRP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2A6F923F-0511-3F04-21A6-6DC521110C49}"/>
              </a:ext>
            </a:extLst>
          </p:cNvPr>
          <p:cNvSpPr txBox="1"/>
          <p:nvPr/>
        </p:nvSpPr>
        <p:spPr>
          <a:xfrm>
            <a:off x="4724400" y="952500"/>
            <a:ext cx="9220200" cy="131318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dirty="0">
                <a:solidFill>
                  <a:srgbClr val="201A74"/>
                </a:solidFill>
                <a:ea typeface="Hakgyoansim Chulseokbu TTF B"/>
              </a:rPr>
              <a:t>개발환경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F3EF7EA-4170-383D-2D13-CC5D3FA0CCBD}"/>
              </a:ext>
            </a:extLst>
          </p:cNvPr>
          <p:cNvSpPr/>
          <p:nvPr/>
        </p:nvSpPr>
        <p:spPr>
          <a:xfrm>
            <a:off x="1257300" y="2602230"/>
            <a:ext cx="4876800" cy="7292340"/>
          </a:xfrm>
          <a:prstGeom prst="round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0F853E5-31CC-0127-C2A2-AA9DE4897B48}"/>
              </a:ext>
            </a:extLst>
          </p:cNvPr>
          <p:cNvSpPr/>
          <p:nvPr/>
        </p:nvSpPr>
        <p:spPr>
          <a:xfrm>
            <a:off x="6629400" y="2602230"/>
            <a:ext cx="4876800" cy="7292340"/>
          </a:xfrm>
          <a:prstGeom prst="round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010FD26-1E9A-F024-E972-4EB397FA1D28}"/>
              </a:ext>
            </a:extLst>
          </p:cNvPr>
          <p:cNvSpPr/>
          <p:nvPr/>
        </p:nvSpPr>
        <p:spPr>
          <a:xfrm>
            <a:off x="11963400" y="2602230"/>
            <a:ext cx="4876800" cy="7292340"/>
          </a:xfrm>
          <a:prstGeom prst="round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2456DB9B-AD92-DA41-E6BF-387F8135A140}"/>
              </a:ext>
            </a:extLst>
          </p:cNvPr>
          <p:cNvSpPr/>
          <p:nvPr/>
        </p:nvSpPr>
        <p:spPr>
          <a:xfrm>
            <a:off x="1257300" y="2552700"/>
            <a:ext cx="4876800" cy="1676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60000"/>
              <a:lumOff val="40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08000" rtlCol="0" anchor="ctr"/>
          <a:lstStyle/>
          <a:p>
            <a:pPr algn="ctr"/>
            <a:r>
              <a:rPr lang="ko-KR" altLang="en-US" sz="4400" dirty="0" err="1">
                <a:solidFill>
                  <a:schemeClr val="bg1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프론트엔드</a:t>
            </a:r>
            <a:endParaRPr lang="ko-KR" altLang="en-US" sz="4400" dirty="0">
              <a:solidFill>
                <a:schemeClr val="bg1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8AC84A4F-F9F7-0218-5E8F-753A12C605D6}"/>
              </a:ext>
            </a:extLst>
          </p:cNvPr>
          <p:cNvSpPr/>
          <p:nvPr/>
        </p:nvSpPr>
        <p:spPr>
          <a:xfrm>
            <a:off x="6629400" y="2552700"/>
            <a:ext cx="4876800" cy="1676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60000"/>
              <a:lumOff val="40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08000" rtlCol="0" anchor="ctr"/>
          <a:lstStyle/>
          <a:p>
            <a:pPr algn="ctr"/>
            <a:r>
              <a:rPr lang="ko-KR" altLang="en-US" sz="4400" dirty="0" err="1">
                <a:solidFill>
                  <a:schemeClr val="bg1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백엔드</a:t>
            </a:r>
            <a:endParaRPr lang="ko-KR" altLang="en-US" sz="4400" dirty="0">
              <a:solidFill>
                <a:schemeClr val="bg1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14" name="사각형: 둥근 위쪽 모서리 13" descr="ㅑ">
            <a:extLst>
              <a:ext uri="{FF2B5EF4-FFF2-40B4-BE49-F238E27FC236}">
                <a16:creationId xmlns:a16="http://schemas.microsoft.com/office/drawing/2014/main" id="{4BF55368-2A92-78BD-22FE-1284CCFE187C}"/>
              </a:ext>
            </a:extLst>
          </p:cNvPr>
          <p:cNvSpPr/>
          <p:nvPr/>
        </p:nvSpPr>
        <p:spPr>
          <a:xfrm>
            <a:off x="11963400" y="2552700"/>
            <a:ext cx="4876800" cy="1676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60000"/>
              <a:lumOff val="40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08000"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AI/</a:t>
            </a:r>
            <a:r>
              <a:rPr lang="ko-KR" altLang="en-US" sz="4400" dirty="0">
                <a:solidFill>
                  <a:schemeClr val="bg1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모델링</a:t>
            </a: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16BA9A76-9917-C259-06E2-60E9A63CEFD9}"/>
              </a:ext>
            </a:extLst>
          </p:cNvPr>
          <p:cNvSpPr/>
          <p:nvPr/>
        </p:nvSpPr>
        <p:spPr>
          <a:xfrm>
            <a:off x="1219200" y="5676907"/>
            <a:ext cx="2019299" cy="609600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EFEFEF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마크업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6A5E85-B175-1FBA-ADA2-962CFB77DB11}"/>
              </a:ext>
            </a:extLst>
          </p:cNvPr>
          <p:cNvSpPr txBox="1"/>
          <p:nvPr/>
        </p:nvSpPr>
        <p:spPr>
          <a:xfrm>
            <a:off x="3383055" y="5719258"/>
            <a:ext cx="2385732" cy="541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dirty="0">
                <a:latin typeface="Hakgyoansim Chulseokbu TTF B" panose="020B0600000101010101" charset="-127"/>
                <a:ea typeface="Hakgyoansim Chulseokbu TTF B" panose="020B0600000101010101" charset="-127"/>
              </a:rPr>
              <a:t>HTML5</a:t>
            </a:r>
            <a:endParaRPr lang="ko-KR" altLang="en-US" sz="26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E6A0DA2B-A78D-8F19-4627-B04AD5769324}"/>
              </a:ext>
            </a:extLst>
          </p:cNvPr>
          <p:cNvSpPr/>
          <p:nvPr/>
        </p:nvSpPr>
        <p:spPr>
          <a:xfrm>
            <a:off x="6589059" y="5196474"/>
            <a:ext cx="2135841" cy="609600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EFEFEF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latin typeface="Hakgyoansim Chulseokbu TTF B" panose="020B0600000101010101" charset="-127"/>
                <a:ea typeface="Hakgyoansim Chulseokbu TTF B" panose="020B0600000101010101" charset="-127"/>
              </a:rPr>
              <a:t>언어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634F58-59CA-40BF-22AB-4CBCFA0F95DE}"/>
              </a:ext>
            </a:extLst>
          </p:cNvPr>
          <p:cNvSpPr txBox="1"/>
          <p:nvPr/>
        </p:nvSpPr>
        <p:spPr>
          <a:xfrm>
            <a:off x="8610600" y="5238825"/>
            <a:ext cx="3009900" cy="541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dirty="0">
                <a:latin typeface="Hakgyoansim Chulseokbu TTF B" panose="020B0600000101010101" charset="-127"/>
                <a:ea typeface="Hakgyoansim Chulseokbu TTF B" panose="020B0600000101010101" charset="-127"/>
              </a:rPr>
              <a:t>Python</a:t>
            </a:r>
            <a:r>
              <a:rPr lang="ko-KR" altLang="en-US" sz="2600" dirty="0">
                <a:latin typeface="Hakgyoansim Chulseokbu TTF B" panose="020B0600000101010101" charset="-127"/>
                <a:ea typeface="Hakgyoansim Chulseokbu TTF B" panose="020B0600000101010101" charset="-127"/>
              </a:rPr>
              <a:t> </a:t>
            </a:r>
            <a:r>
              <a:rPr lang="en-US" altLang="ko-KR" sz="2600" dirty="0">
                <a:latin typeface="Hakgyoansim Chulseokbu TTF B" panose="020B0600000101010101" charset="-127"/>
                <a:ea typeface="Hakgyoansim Chulseokbu TTF B" panose="020B0600000101010101" charset="-127"/>
              </a:rPr>
              <a:t>3.10.9</a:t>
            </a:r>
            <a:endParaRPr lang="ko-KR" altLang="en-US" sz="26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19" name="화살표: 오각형 18">
            <a:extLst>
              <a:ext uri="{FF2B5EF4-FFF2-40B4-BE49-F238E27FC236}">
                <a16:creationId xmlns:a16="http://schemas.microsoft.com/office/drawing/2014/main" id="{BCD5394D-3C85-B08B-1FF2-A77ED880ABA5}"/>
              </a:ext>
            </a:extLst>
          </p:cNvPr>
          <p:cNvSpPr/>
          <p:nvPr/>
        </p:nvSpPr>
        <p:spPr>
          <a:xfrm>
            <a:off x="1223683" y="6565224"/>
            <a:ext cx="2019299" cy="609600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EFEFEF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스타일링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8EC6F-9D54-961E-C803-233531129B03}"/>
              </a:ext>
            </a:extLst>
          </p:cNvPr>
          <p:cNvSpPr txBox="1"/>
          <p:nvPr/>
        </p:nvSpPr>
        <p:spPr>
          <a:xfrm>
            <a:off x="3387538" y="6607575"/>
            <a:ext cx="2385732" cy="541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dirty="0">
                <a:latin typeface="Hakgyoansim Chulseokbu TTF B" panose="020B0600000101010101" charset="-127"/>
                <a:ea typeface="Hakgyoansim Chulseokbu TTF B" panose="020B0600000101010101" charset="-127"/>
              </a:rPr>
              <a:t>CSS3</a:t>
            </a:r>
            <a:endParaRPr lang="ko-KR" altLang="en-US" sz="26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21" name="화살표: 오각형 20">
            <a:extLst>
              <a:ext uri="{FF2B5EF4-FFF2-40B4-BE49-F238E27FC236}">
                <a16:creationId xmlns:a16="http://schemas.microsoft.com/office/drawing/2014/main" id="{73AC528F-7B16-7782-2426-4362DE5B3282}"/>
              </a:ext>
            </a:extLst>
          </p:cNvPr>
          <p:cNvSpPr/>
          <p:nvPr/>
        </p:nvSpPr>
        <p:spPr>
          <a:xfrm>
            <a:off x="1241613" y="7457209"/>
            <a:ext cx="2019299" cy="609600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EFEFEF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스크립트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B5372E-E297-F46B-1F72-7472A933CC09}"/>
              </a:ext>
            </a:extLst>
          </p:cNvPr>
          <p:cNvSpPr txBox="1"/>
          <p:nvPr/>
        </p:nvSpPr>
        <p:spPr>
          <a:xfrm>
            <a:off x="3405468" y="7499560"/>
            <a:ext cx="2385732" cy="541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dirty="0" err="1">
                <a:latin typeface="Hakgyoansim Chulseokbu TTF B" panose="020B0600000101010101" charset="-127"/>
                <a:ea typeface="Hakgyoansim Chulseokbu TTF B" panose="020B0600000101010101" charset="-127"/>
              </a:rPr>
              <a:t>JacaScript</a:t>
            </a:r>
            <a:endParaRPr lang="ko-KR" altLang="en-US" sz="26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23" name="화살표: 오각형 22">
            <a:extLst>
              <a:ext uri="{FF2B5EF4-FFF2-40B4-BE49-F238E27FC236}">
                <a16:creationId xmlns:a16="http://schemas.microsoft.com/office/drawing/2014/main" id="{7F9DE161-FD98-C9B4-3043-255F47F554EE}"/>
              </a:ext>
            </a:extLst>
          </p:cNvPr>
          <p:cNvSpPr/>
          <p:nvPr/>
        </p:nvSpPr>
        <p:spPr>
          <a:xfrm>
            <a:off x="6606989" y="6088459"/>
            <a:ext cx="2135841" cy="609600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EFEFEF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latin typeface="Hakgyoansim Chulseokbu TTF B" panose="020B0600000101010101" charset="-127"/>
                <a:ea typeface="Hakgyoansim Chulseokbu TTF B" panose="020B0600000101010101" charset="-127"/>
              </a:rPr>
              <a:t>프레임워크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9BF3E7-3071-EB83-E72F-FBBC72596BEC}"/>
              </a:ext>
            </a:extLst>
          </p:cNvPr>
          <p:cNvSpPr txBox="1"/>
          <p:nvPr/>
        </p:nvSpPr>
        <p:spPr>
          <a:xfrm>
            <a:off x="8628530" y="6130810"/>
            <a:ext cx="3009900" cy="541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dirty="0">
                <a:latin typeface="Hakgyoansim Chulseokbu TTF B" panose="020B0600000101010101" charset="-127"/>
                <a:ea typeface="Hakgyoansim Chulseokbu TTF B" panose="020B0600000101010101" charset="-127"/>
              </a:rPr>
              <a:t>Django5.2.5</a:t>
            </a:r>
            <a:endParaRPr lang="ko-KR" altLang="en-US" sz="26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28" name="화살표: 오각형 27">
            <a:extLst>
              <a:ext uri="{FF2B5EF4-FFF2-40B4-BE49-F238E27FC236}">
                <a16:creationId xmlns:a16="http://schemas.microsoft.com/office/drawing/2014/main" id="{093F3B40-3C59-199B-8E41-22787112E9D3}"/>
              </a:ext>
            </a:extLst>
          </p:cNvPr>
          <p:cNvSpPr/>
          <p:nvPr/>
        </p:nvSpPr>
        <p:spPr>
          <a:xfrm>
            <a:off x="6598025" y="6980444"/>
            <a:ext cx="2135841" cy="609600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EFEFEF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dirty="0">
                <a:latin typeface="Hakgyoansim Chulseokbu TTF B" panose="020B0600000101010101" charset="-127"/>
                <a:ea typeface="Hakgyoansim Chulseokbu TTF B" panose="020B0600000101010101" charset="-127"/>
              </a:rPr>
              <a:t>DB</a:t>
            </a:r>
            <a:endParaRPr lang="ko-KR" altLang="en-US" sz="26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382692-EE6C-90A4-634D-9B720236A3C6}"/>
              </a:ext>
            </a:extLst>
          </p:cNvPr>
          <p:cNvSpPr txBox="1"/>
          <p:nvPr/>
        </p:nvSpPr>
        <p:spPr>
          <a:xfrm>
            <a:off x="8619566" y="7022795"/>
            <a:ext cx="3009900" cy="541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dirty="0">
                <a:latin typeface="Hakgyoansim Chulseokbu TTF B" panose="020B0600000101010101" charset="-127"/>
                <a:ea typeface="Hakgyoansim Chulseokbu TTF B" panose="020B0600000101010101" charset="-127"/>
              </a:rPr>
              <a:t>SQLite 3.13.1</a:t>
            </a:r>
            <a:endParaRPr lang="ko-KR" altLang="en-US" sz="26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30" name="화살표: 오각형 29">
            <a:extLst>
              <a:ext uri="{FF2B5EF4-FFF2-40B4-BE49-F238E27FC236}">
                <a16:creationId xmlns:a16="http://schemas.microsoft.com/office/drawing/2014/main" id="{946B563A-A304-B1C0-BA52-E196BA87F517}"/>
              </a:ext>
            </a:extLst>
          </p:cNvPr>
          <p:cNvSpPr/>
          <p:nvPr/>
        </p:nvSpPr>
        <p:spPr>
          <a:xfrm>
            <a:off x="6591301" y="7914409"/>
            <a:ext cx="2135841" cy="609600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EFEFEF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latin typeface="Hakgyoansim Chulseokbu TTF B" panose="020B0600000101010101" charset="-127"/>
                <a:ea typeface="Hakgyoansim Chulseokbu TTF B" panose="020B0600000101010101" charset="-127"/>
              </a:rPr>
              <a:t>가상환경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1BAFD5-8E3C-0294-BC68-384C79859664}"/>
              </a:ext>
            </a:extLst>
          </p:cNvPr>
          <p:cNvSpPr txBox="1"/>
          <p:nvPr/>
        </p:nvSpPr>
        <p:spPr>
          <a:xfrm>
            <a:off x="8612842" y="7956760"/>
            <a:ext cx="3009900" cy="541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dirty="0" err="1">
                <a:latin typeface="Hakgyoansim Chulseokbu TTF B" panose="020B0600000101010101" charset="-127"/>
                <a:ea typeface="Hakgyoansim Chulseokbu TTF B" panose="020B0600000101010101" charset="-127"/>
              </a:rPr>
              <a:t>venv</a:t>
            </a:r>
            <a:endParaRPr lang="ko-KR" altLang="en-US" sz="26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32" name="화살표: 오각형 31">
            <a:extLst>
              <a:ext uri="{FF2B5EF4-FFF2-40B4-BE49-F238E27FC236}">
                <a16:creationId xmlns:a16="http://schemas.microsoft.com/office/drawing/2014/main" id="{3C13407C-7EA6-00CC-351D-95DE995EE935}"/>
              </a:ext>
            </a:extLst>
          </p:cNvPr>
          <p:cNvSpPr/>
          <p:nvPr/>
        </p:nvSpPr>
        <p:spPr>
          <a:xfrm>
            <a:off x="11949545" y="4686300"/>
            <a:ext cx="1907242" cy="609600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EFEFEF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dirty="0">
                <a:latin typeface="Hakgyoansim Chulseokbu TTF B" panose="020B0600000101010101" charset="-127"/>
                <a:ea typeface="Hakgyoansim Chulseokbu TTF B" panose="020B0600000101010101" charset="-127"/>
              </a:rPr>
              <a:t>LLM</a:t>
            </a:r>
            <a:endParaRPr lang="ko-KR" altLang="en-US" sz="26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54FCA0-751A-8486-580E-2FD6D69C5E42}"/>
              </a:ext>
            </a:extLst>
          </p:cNvPr>
          <p:cNvSpPr txBox="1"/>
          <p:nvPr/>
        </p:nvSpPr>
        <p:spPr>
          <a:xfrm>
            <a:off x="13877567" y="4534397"/>
            <a:ext cx="3009900" cy="98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dirty="0">
                <a:latin typeface="Hakgyoansim Chulseokbu TTF B" panose="020B0600000101010101" charset="-127"/>
                <a:ea typeface="Hakgyoansim Chulseokbu TTF B" panose="020B0600000101010101" charset="-127"/>
              </a:rPr>
              <a:t>OpenAI GPT gpt-5-nano</a:t>
            </a:r>
          </a:p>
        </p:txBody>
      </p:sp>
      <p:sp>
        <p:nvSpPr>
          <p:cNvPr id="34" name="화살표: 오각형 33">
            <a:extLst>
              <a:ext uri="{FF2B5EF4-FFF2-40B4-BE49-F238E27FC236}">
                <a16:creationId xmlns:a16="http://schemas.microsoft.com/office/drawing/2014/main" id="{769C3F0C-62B0-DB32-9D67-F1BBBCDA7B9E}"/>
              </a:ext>
            </a:extLst>
          </p:cNvPr>
          <p:cNvSpPr/>
          <p:nvPr/>
        </p:nvSpPr>
        <p:spPr>
          <a:xfrm>
            <a:off x="11967475" y="5609555"/>
            <a:ext cx="1907242" cy="609600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EFEFEF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latin typeface="Hakgyoansim Chulseokbu TTF B" panose="020B0600000101010101" charset="-127"/>
                <a:ea typeface="Hakgyoansim Chulseokbu TTF B" panose="020B0600000101010101" charset="-127"/>
              </a:rPr>
              <a:t>벡터</a:t>
            </a:r>
            <a:r>
              <a:rPr lang="en-US" altLang="ko-KR" sz="2600" dirty="0">
                <a:latin typeface="Hakgyoansim Chulseokbu TTF B" panose="020B0600000101010101" charset="-127"/>
                <a:ea typeface="Hakgyoansim Chulseokbu TTF B" panose="020B0600000101010101" charset="-127"/>
              </a:rPr>
              <a:t>DB</a:t>
            </a:r>
            <a:endParaRPr lang="ko-KR" altLang="en-US" sz="26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98ACB0-282F-61C5-CA0A-FACE5052F06C}"/>
              </a:ext>
            </a:extLst>
          </p:cNvPr>
          <p:cNvSpPr txBox="1"/>
          <p:nvPr/>
        </p:nvSpPr>
        <p:spPr>
          <a:xfrm>
            <a:off x="13895497" y="5651906"/>
            <a:ext cx="3009900" cy="541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dirty="0">
                <a:latin typeface="Hakgyoansim Chulseokbu TTF B" panose="020B0600000101010101" charset="-127"/>
                <a:ea typeface="Hakgyoansim Chulseokbu TTF B" panose="020B0600000101010101" charset="-127"/>
              </a:rPr>
              <a:t>Pinecone</a:t>
            </a:r>
            <a:endParaRPr lang="ko-KR" altLang="en-US" sz="26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36" name="화살표: 오각형 35">
            <a:extLst>
              <a:ext uri="{FF2B5EF4-FFF2-40B4-BE49-F238E27FC236}">
                <a16:creationId xmlns:a16="http://schemas.microsoft.com/office/drawing/2014/main" id="{7F462A7F-1898-D8A6-969E-5EC208167E32}"/>
              </a:ext>
            </a:extLst>
          </p:cNvPr>
          <p:cNvSpPr/>
          <p:nvPr/>
        </p:nvSpPr>
        <p:spPr>
          <a:xfrm>
            <a:off x="11958511" y="6515395"/>
            <a:ext cx="1907242" cy="609600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EFEFEF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latin typeface="Hakgyoansim Chulseokbu TTF B" panose="020B0600000101010101" charset="-127"/>
                <a:ea typeface="Hakgyoansim Chulseokbu TTF B" panose="020B0600000101010101" charset="-127"/>
              </a:rPr>
              <a:t>임베딩</a:t>
            </a:r>
            <a:endParaRPr lang="ko-KR" altLang="en-US" sz="26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C2C26D-D9DD-7D47-545D-EB68172DBA2E}"/>
              </a:ext>
            </a:extLst>
          </p:cNvPr>
          <p:cNvSpPr txBox="1"/>
          <p:nvPr/>
        </p:nvSpPr>
        <p:spPr>
          <a:xfrm>
            <a:off x="13886533" y="6557746"/>
            <a:ext cx="3009900" cy="541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dirty="0">
                <a:latin typeface="Hakgyoansim Chulseokbu TTF B" panose="020B0600000101010101" charset="-127"/>
                <a:ea typeface="Hakgyoansim Chulseokbu TTF B" panose="020B0600000101010101" charset="-127"/>
              </a:rPr>
              <a:t>Upstage Solar</a:t>
            </a:r>
            <a:endParaRPr lang="ko-KR" altLang="en-US" sz="26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38" name="화살표: 오각형 37">
            <a:extLst>
              <a:ext uri="{FF2B5EF4-FFF2-40B4-BE49-F238E27FC236}">
                <a16:creationId xmlns:a16="http://schemas.microsoft.com/office/drawing/2014/main" id="{F51FC8AB-18F1-9F3B-E6EC-71EA0E236F01}"/>
              </a:ext>
            </a:extLst>
          </p:cNvPr>
          <p:cNvSpPr/>
          <p:nvPr/>
        </p:nvSpPr>
        <p:spPr>
          <a:xfrm>
            <a:off x="11951787" y="7449360"/>
            <a:ext cx="1907242" cy="609600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EFEFEF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dirty="0">
                <a:latin typeface="Hakgyoansim Chulseokbu TTF B" panose="020B0600000101010101" charset="-127"/>
                <a:ea typeface="Hakgyoansim Chulseokbu TTF B" panose="020B0600000101010101" charset="-127"/>
              </a:rPr>
              <a:t>RAG</a:t>
            </a:r>
            <a:endParaRPr lang="ko-KR" altLang="en-US" sz="26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233415-9DC3-36C7-AB0B-37887F1CDDE1}"/>
              </a:ext>
            </a:extLst>
          </p:cNvPr>
          <p:cNvSpPr txBox="1"/>
          <p:nvPr/>
        </p:nvSpPr>
        <p:spPr>
          <a:xfrm>
            <a:off x="13879809" y="7252332"/>
            <a:ext cx="3009900" cy="98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dirty="0" err="1">
                <a:latin typeface="Hakgyoansim Chulseokbu TTF B" panose="020B0600000101010101" charset="-127"/>
                <a:ea typeface="Hakgyoansim Chulseokbu TTF B" panose="020B0600000101010101" charset="-127"/>
              </a:rPr>
              <a:t>LangChain</a:t>
            </a:r>
            <a:r>
              <a:rPr lang="en-US" altLang="ko-KR" sz="2600" dirty="0">
                <a:latin typeface="Hakgyoansim Chulseokbu TTF B" panose="020B0600000101010101" charset="-127"/>
                <a:ea typeface="Hakgyoansim Chulseokbu TTF B" panose="020B0600000101010101" charset="-127"/>
              </a:rPr>
              <a:t> 0.3.27</a:t>
            </a:r>
            <a:endParaRPr lang="ko-KR" altLang="en-US" sz="26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40" name="화살표: 오각형 39">
            <a:extLst>
              <a:ext uri="{FF2B5EF4-FFF2-40B4-BE49-F238E27FC236}">
                <a16:creationId xmlns:a16="http://schemas.microsoft.com/office/drawing/2014/main" id="{EAAA717F-F87E-CCE3-A1B0-1EE35A6966C1}"/>
              </a:ext>
            </a:extLst>
          </p:cNvPr>
          <p:cNvSpPr/>
          <p:nvPr/>
        </p:nvSpPr>
        <p:spPr>
          <a:xfrm>
            <a:off x="11949545" y="8420099"/>
            <a:ext cx="1907242" cy="609600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EFEFEF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dirty="0">
                <a:latin typeface="Hakgyoansim Chulseokbu TTF B" panose="020B0600000101010101" charset="-127"/>
                <a:ea typeface="Hakgyoansim Chulseokbu TTF B" panose="020B0600000101010101" charset="-127"/>
              </a:rPr>
              <a:t>ML</a:t>
            </a:r>
            <a:endParaRPr lang="ko-KR" altLang="en-US" sz="26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FECCCB9-D166-DC25-22F8-FF529CA884BB}"/>
              </a:ext>
            </a:extLst>
          </p:cNvPr>
          <p:cNvSpPr txBox="1"/>
          <p:nvPr/>
        </p:nvSpPr>
        <p:spPr>
          <a:xfrm>
            <a:off x="13877567" y="8462450"/>
            <a:ext cx="3009900" cy="541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dirty="0" err="1">
                <a:latin typeface="Hakgyoansim Chulseokbu TTF B" panose="020B0600000101010101" charset="-127"/>
                <a:ea typeface="Hakgyoansim Chulseokbu TTF B" panose="020B0600000101010101" charset="-127"/>
              </a:rPr>
              <a:t>LightGBM</a:t>
            </a:r>
            <a:endParaRPr lang="ko-KR" altLang="en-US" sz="26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2763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928600" y="8648700"/>
            <a:ext cx="7150100" cy="358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8928100" y="8128000"/>
            <a:ext cx="7150100" cy="441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287000" y="5575300"/>
            <a:ext cx="635000" cy="63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7907324"/>
            <a:ext cx="52451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 dirty="0">
                <a:solidFill>
                  <a:srgbClr val="FFFFFF"/>
                </a:solidFill>
                <a:latin typeface="Pretendard SemiBold"/>
              </a:rPr>
              <a:t>CODEDOC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PRESENTATION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7183424"/>
            <a:ext cx="1790700" cy="533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06500" y="7272324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900" dirty="0">
                <a:solidFill>
                  <a:srgbClr val="004AB6"/>
                </a:solidFill>
                <a:latin typeface="Pretendard SemiBold"/>
              </a:rPr>
              <a:t>Part</a:t>
            </a:r>
            <a:r>
              <a:rPr kumimoji="0" lang="en-US" altLang="ko-KR" sz="1900" b="0" i="0" u="none" strike="noStrike" kern="1200" cap="none" spc="0" normalizeH="0" baseline="0" noProof="0" dirty="0">
                <a:ln>
                  <a:noFill/>
                </a:ln>
                <a:solidFill>
                  <a:srgbClr val="004AB6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921000" y="7234224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300" b="0" i="0" u="none" strike="noStrike" dirty="0">
                <a:solidFill>
                  <a:srgbClr val="FFFFFF"/>
                </a:solidFill>
                <a:ea typeface="Pretendard SemiBold"/>
              </a:rPr>
              <a:t>핵심 기능</a:t>
            </a:r>
            <a:endParaRPr lang="ko-KR" sz="23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8834424"/>
            <a:ext cx="5245100" cy="254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8110524"/>
            <a:ext cx="1790700" cy="533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206500" y="8199424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900" dirty="0">
                <a:solidFill>
                  <a:srgbClr val="004AB6"/>
                </a:solidFill>
                <a:latin typeface="Pretendard SemiBold"/>
              </a:rPr>
              <a:t>Part2</a:t>
            </a:r>
            <a:endParaRPr kumimoji="0" lang="en-US" altLang="ko-KR" sz="1900" b="0" i="0" u="none" strike="noStrike" kern="1200" cap="none" spc="0" normalizeH="0" baseline="0" noProof="0" dirty="0">
              <a:ln>
                <a:noFill/>
              </a:ln>
              <a:solidFill>
                <a:srgbClr val="004AB6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921000" y="8161324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300" b="0" i="0" u="none" strike="noStrike" dirty="0">
                <a:solidFill>
                  <a:srgbClr val="FFFFFF"/>
                </a:solidFill>
                <a:ea typeface="Pretendard SemiBold"/>
              </a:rPr>
              <a:t>부가 기능</a:t>
            </a:r>
            <a:endParaRPr lang="ko-KR" sz="23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27100" y="1587500"/>
            <a:ext cx="2857500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14800" b="0" i="0" u="none" strike="noStrike" spc="-200">
                <a:solidFill>
                  <a:srgbClr val="ACCEFE"/>
                </a:solidFill>
                <a:latin typeface="Pretendard Bold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27100" y="3911600"/>
            <a:ext cx="132461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altLang="en-US" sz="6600" b="0" i="0" u="none" strike="noStrike" dirty="0">
                <a:solidFill>
                  <a:srgbClr val="FFFFFF"/>
                </a:solidFill>
                <a:ea typeface="Hakgyoansim Chulseokbu TTF B"/>
              </a:rPr>
              <a:t>핵심 기능 및 데이터 </a:t>
            </a:r>
            <a:r>
              <a:rPr lang="ko-KR" altLang="en-US" sz="6600" dirty="0">
                <a:solidFill>
                  <a:srgbClr val="FFFFFF"/>
                </a:solidFill>
                <a:ea typeface="Hakgyoansim Chulseokbu TTF B"/>
              </a:rPr>
              <a:t>수집</a:t>
            </a:r>
            <a:endParaRPr lang="ko-KR" altLang="en-US" sz="6600" b="0" i="0" u="none" strike="noStrike" dirty="0">
              <a:solidFill>
                <a:srgbClr val="FFFFFF"/>
              </a:solidFill>
              <a:ea typeface="Hakgyoansim Chulseokbu TTF B"/>
            </a:endParaRPr>
          </a:p>
        </p:txBody>
      </p:sp>
      <p:pic>
        <p:nvPicPr>
          <p:cNvPr id="21" name="Picture 6">
            <a:extLst>
              <a:ext uri="{FF2B5EF4-FFF2-40B4-BE49-F238E27FC236}">
                <a16:creationId xmlns:a16="http://schemas.microsoft.com/office/drawing/2014/main" id="{E73C0D8A-ACF8-B99F-A882-EEED960758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820" y="9745660"/>
            <a:ext cx="5245100" cy="25400"/>
          </a:xfrm>
          <a:prstGeom prst="rect">
            <a:avLst/>
          </a:prstGeom>
        </p:spPr>
      </p:pic>
      <p:pic>
        <p:nvPicPr>
          <p:cNvPr id="22" name="Picture 10">
            <a:extLst>
              <a:ext uri="{FF2B5EF4-FFF2-40B4-BE49-F238E27FC236}">
                <a16:creationId xmlns:a16="http://schemas.microsoft.com/office/drawing/2014/main" id="{B5E9D3AE-17E7-106B-A859-59E982B20B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820" y="9021760"/>
            <a:ext cx="1790700" cy="533400"/>
          </a:xfrm>
          <a:prstGeom prst="rect">
            <a:avLst/>
          </a:prstGeom>
        </p:spPr>
      </p:pic>
      <p:sp>
        <p:nvSpPr>
          <p:cNvPr id="23" name="TextBox 11">
            <a:extLst>
              <a:ext uri="{FF2B5EF4-FFF2-40B4-BE49-F238E27FC236}">
                <a16:creationId xmlns:a16="http://schemas.microsoft.com/office/drawing/2014/main" id="{284F9FBE-614E-8B33-03B1-374A4DBB7348}"/>
              </a:ext>
            </a:extLst>
          </p:cNvPr>
          <p:cNvSpPr txBox="1"/>
          <p:nvPr/>
        </p:nvSpPr>
        <p:spPr>
          <a:xfrm>
            <a:off x="1216020" y="9110660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900" dirty="0">
                <a:solidFill>
                  <a:srgbClr val="004AB6"/>
                </a:solidFill>
                <a:latin typeface="Pretendard SemiBold"/>
              </a:rPr>
              <a:t>Part3</a:t>
            </a:r>
            <a:endParaRPr kumimoji="0" lang="en-US" altLang="ko-KR" sz="1900" b="0" i="0" u="none" strike="noStrike" kern="1200" cap="none" spc="0" normalizeH="0" baseline="0" noProof="0" dirty="0">
              <a:ln>
                <a:noFill/>
              </a:ln>
              <a:solidFill>
                <a:srgbClr val="004AB6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33FE2F11-D0F3-6868-6872-3335A7AF048A}"/>
              </a:ext>
            </a:extLst>
          </p:cNvPr>
          <p:cNvSpPr txBox="1"/>
          <p:nvPr/>
        </p:nvSpPr>
        <p:spPr>
          <a:xfrm>
            <a:off x="2930520" y="9072560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300" dirty="0">
                <a:solidFill>
                  <a:srgbClr val="FFFFFF"/>
                </a:solidFill>
                <a:ea typeface="Pretendard SemiBold"/>
              </a:rPr>
              <a:t>데이터베이스 설계</a:t>
            </a:r>
            <a:endParaRPr lang="ko-KR" sz="23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1501</TotalTime>
  <Words>1836</Words>
  <Application>Microsoft Office PowerPoint</Application>
  <PresentationFormat>사용자 지정</PresentationFormat>
  <Paragraphs>605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4" baseType="lpstr">
      <vt:lpstr>Hakgyoansim Chulseokbu TTF B</vt:lpstr>
      <vt:lpstr>Wingdings</vt:lpstr>
      <vt:lpstr>Pretendard Medium</vt:lpstr>
      <vt:lpstr>Arial</vt:lpstr>
      <vt:lpstr>맑은 고딕</vt:lpstr>
      <vt:lpstr>Pretendard Bold</vt:lpstr>
      <vt:lpstr>Pretendard SemiBold</vt:lpstr>
      <vt:lpstr>Hakgyoansim Chulseokbu TTF L</vt:lpstr>
      <vt:lpstr>Pretendard Light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Admin</cp:lastModifiedBy>
  <cp:revision>103</cp:revision>
  <dcterms:created xsi:type="dcterms:W3CDTF">2006-08-16T00:00:00Z</dcterms:created>
  <dcterms:modified xsi:type="dcterms:W3CDTF">2025-08-27T09:01:35Z</dcterms:modified>
</cp:coreProperties>
</file>